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E9D5E-8DE8-4548-9157-D5FE9E65068C}" v="8" dt="2023-03-31T13:58:05.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Arroyo" userId="034d3205-f31b-40f6-8c65-edf8613209a5" providerId="ADAL" clId="{56FE9D5E-8DE8-4548-9157-D5FE9E65068C}"/>
    <pc:docChg chg="undo custSel addSld modSld">
      <pc:chgData name="Jessica Arroyo" userId="034d3205-f31b-40f6-8c65-edf8613209a5" providerId="ADAL" clId="{56FE9D5E-8DE8-4548-9157-D5FE9E65068C}" dt="2023-03-31T13:58:14.012" v="115" actId="14100"/>
      <pc:docMkLst>
        <pc:docMk/>
      </pc:docMkLst>
      <pc:sldChg chg="addSp delSp modSp new mod modClrScheme chgLayout">
        <pc:chgData name="Jessica Arroyo" userId="034d3205-f31b-40f6-8c65-edf8613209a5" providerId="ADAL" clId="{56FE9D5E-8DE8-4548-9157-D5FE9E65068C}" dt="2023-03-31T13:54:45.730" v="74" actId="478"/>
        <pc:sldMkLst>
          <pc:docMk/>
          <pc:sldMk cId="2120223916" sldId="262"/>
        </pc:sldMkLst>
        <pc:spChg chg="del mod ord">
          <ac:chgData name="Jessica Arroyo" userId="034d3205-f31b-40f6-8c65-edf8613209a5" providerId="ADAL" clId="{56FE9D5E-8DE8-4548-9157-D5FE9E65068C}" dt="2023-03-31T13:41:38.589" v="1" actId="700"/>
          <ac:spMkLst>
            <pc:docMk/>
            <pc:sldMk cId="2120223916" sldId="262"/>
            <ac:spMk id="2" creationId="{F38F15B9-2BB7-7BBB-8049-0F48A7A3A6B7}"/>
          </ac:spMkLst>
        </pc:spChg>
        <pc:spChg chg="del mod ord">
          <ac:chgData name="Jessica Arroyo" userId="034d3205-f31b-40f6-8c65-edf8613209a5" providerId="ADAL" clId="{56FE9D5E-8DE8-4548-9157-D5FE9E65068C}" dt="2023-03-31T13:41:38.589" v="1" actId="700"/>
          <ac:spMkLst>
            <pc:docMk/>
            <pc:sldMk cId="2120223916" sldId="262"/>
            <ac:spMk id="3" creationId="{3192553B-CFB6-4131-1582-6671B2D95135}"/>
          </ac:spMkLst>
        </pc:spChg>
        <pc:spChg chg="add mod ord">
          <ac:chgData name="Jessica Arroyo" userId="034d3205-f31b-40f6-8c65-edf8613209a5" providerId="ADAL" clId="{56FE9D5E-8DE8-4548-9157-D5FE9E65068C}" dt="2023-03-31T13:41:48.189" v="26" actId="20577"/>
          <ac:spMkLst>
            <pc:docMk/>
            <pc:sldMk cId="2120223916" sldId="262"/>
            <ac:spMk id="4" creationId="{D46744CF-DB80-B904-2B43-D472E49E5DEC}"/>
          </ac:spMkLst>
        </pc:spChg>
        <pc:spChg chg="add del mod ord">
          <ac:chgData name="Jessica Arroyo" userId="034d3205-f31b-40f6-8c65-edf8613209a5" providerId="ADAL" clId="{56FE9D5E-8DE8-4548-9157-D5FE9E65068C}" dt="2023-03-31T13:49:53.323" v="27" actId="931"/>
          <ac:spMkLst>
            <pc:docMk/>
            <pc:sldMk cId="2120223916" sldId="262"/>
            <ac:spMk id="5" creationId="{CFDB6F00-913D-FBAB-D119-2EAE5E76027E}"/>
          </ac:spMkLst>
        </pc:spChg>
        <pc:spChg chg="add del mod ord">
          <ac:chgData name="Jessica Arroyo" userId="034d3205-f31b-40f6-8c65-edf8613209a5" providerId="ADAL" clId="{56FE9D5E-8DE8-4548-9157-D5FE9E65068C}" dt="2023-03-31T13:54:45.730" v="74" actId="478"/>
          <ac:spMkLst>
            <pc:docMk/>
            <pc:sldMk cId="2120223916" sldId="262"/>
            <ac:spMk id="6" creationId="{6B97F634-E0E2-6632-41ED-9DDB49861805}"/>
          </ac:spMkLst>
        </pc:spChg>
        <pc:spChg chg="add del mod">
          <ac:chgData name="Jessica Arroyo" userId="034d3205-f31b-40f6-8c65-edf8613209a5" providerId="ADAL" clId="{56FE9D5E-8DE8-4548-9157-D5FE9E65068C}" dt="2023-03-31T13:53:32.660" v="56" actId="931"/>
          <ac:spMkLst>
            <pc:docMk/>
            <pc:sldMk cId="2120223916" sldId="262"/>
            <ac:spMk id="10" creationId="{23F0FB19-EA19-03CC-3703-3A64799420AB}"/>
          </ac:spMkLst>
        </pc:spChg>
        <pc:spChg chg="add del">
          <ac:chgData name="Jessica Arroyo" userId="034d3205-f31b-40f6-8c65-edf8613209a5" providerId="ADAL" clId="{56FE9D5E-8DE8-4548-9157-D5FE9E65068C}" dt="2023-03-31T13:53:25.920" v="48" actId="22"/>
          <ac:spMkLst>
            <pc:docMk/>
            <pc:sldMk cId="2120223916" sldId="262"/>
            <ac:spMk id="14" creationId="{B039F4BA-D649-374A-E87F-C9007FA1041C}"/>
          </ac:spMkLst>
        </pc:spChg>
        <pc:spChg chg="add del mod">
          <ac:chgData name="Jessica Arroyo" userId="034d3205-f31b-40f6-8c65-edf8613209a5" providerId="ADAL" clId="{56FE9D5E-8DE8-4548-9157-D5FE9E65068C}" dt="2023-03-31T13:53:25.049" v="46" actId="22"/>
          <ac:spMkLst>
            <pc:docMk/>
            <pc:sldMk cId="2120223916" sldId="262"/>
            <ac:spMk id="16" creationId="{CDBA0C4A-416B-DD9F-A372-4875373BD7FD}"/>
          </ac:spMkLst>
        </pc:spChg>
        <pc:spChg chg="add del mod">
          <ac:chgData name="Jessica Arroyo" userId="034d3205-f31b-40f6-8c65-edf8613209a5" providerId="ADAL" clId="{56FE9D5E-8DE8-4548-9157-D5FE9E65068C}" dt="2023-03-31T13:54:25.418" v="62"/>
          <ac:spMkLst>
            <pc:docMk/>
            <pc:sldMk cId="2120223916" sldId="262"/>
            <ac:spMk id="20" creationId="{4DCF8876-7BB0-B92A-9138-D3E996B44BC2}"/>
          </ac:spMkLst>
        </pc:spChg>
        <pc:spChg chg="add del mod">
          <ac:chgData name="Jessica Arroyo" userId="034d3205-f31b-40f6-8c65-edf8613209a5" providerId="ADAL" clId="{56FE9D5E-8DE8-4548-9157-D5FE9E65068C}" dt="2023-03-31T13:54:28.625" v="66" actId="478"/>
          <ac:spMkLst>
            <pc:docMk/>
            <pc:sldMk cId="2120223916" sldId="262"/>
            <ac:spMk id="24" creationId="{E873BEE9-BDE5-7EBF-E3B4-32B07468E040}"/>
          </ac:spMkLst>
        </pc:spChg>
        <pc:picChg chg="add del mod">
          <ac:chgData name="Jessica Arroyo" userId="034d3205-f31b-40f6-8c65-edf8613209a5" providerId="ADAL" clId="{56FE9D5E-8DE8-4548-9157-D5FE9E65068C}" dt="2023-03-31T13:50:13.814" v="31" actId="478"/>
          <ac:picMkLst>
            <pc:docMk/>
            <pc:sldMk cId="2120223916" sldId="262"/>
            <ac:picMk id="8" creationId="{C564A116-3CF7-02DE-2728-B5C666AF4088}"/>
          </ac:picMkLst>
        </pc:picChg>
        <pc:picChg chg="add del mod">
          <ac:chgData name="Jessica Arroyo" userId="034d3205-f31b-40f6-8c65-edf8613209a5" providerId="ADAL" clId="{56FE9D5E-8DE8-4548-9157-D5FE9E65068C}" dt="2023-03-31T13:53:29.407" v="54" actId="22"/>
          <ac:picMkLst>
            <pc:docMk/>
            <pc:sldMk cId="2120223916" sldId="262"/>
            <ac:picMk id="12" creationId="{4D128DB5-80A8-3865-8F4F-8F800D47F41B}"/>
          </ac:picMkLst>
        </pc:picChg>
        <pc:picChg chg="add del mod">
          <ac:chgData name="Jessica Arroyo" userId="034d3205-f31b-40f6-8c65-edf8613209a5" providerId="ADAL" clId="{56FE9D5E-8DE8-4548-9157-D5FE9E65068C}" dt="2023-03-31T13:54:09.407" v="61" actId="478"/>
          <ac:picMkLst>
            <pc:docMk/>
            <pc:sldMk cId="2120223916" sldId="262"/>
            <ac:picMk id="18" creationId="{BD91C74C-338A-4EC7-C302-81B33ED1DB3C}"/>
          </ac:picMkLst>
        </pc:picChg>
        <pc:picChg chg="add del mod">
          <ac:chgData name="Jessica Arroyo" userId="034d3205-f31b-40f6-8c65-edf8613209a5" providerId="ADAL" clId="{56FE9D5E-8DE8-4548-9157-D5FE9E65068C}" dt="2023-03-31T13:54:27.322" v="65" actId="478"/>
          <ac:picMkLst>
            <pc:docMk/>
            <pc:sldMk cId="2120223916" sldId="262"/>
            <ac:picMk id="22" creationId="{46CB9617-8B14-677F-5F71-8C2B7E6D67DB}"/>
          </ac:picMkLst>
        </pc:picChg>
        <pc:picChg chg="add mod">
          <ac:chgData name="Jessica Arroyo" userId="034d3205-f31b-40f6-8c65-edf8613209a5" providerId="ADAL" clId="{56FE9D5E-8DE8-4548-9157-D5FE9E65068C}" dt="2023-03-31T13:54:40.716" v="73" actId="1076"/>
          <ac:picMkLst>
            <pc:docMk/>
            <pc:sldMk cId="2120223916" sldId="262"/>
            <ac:picMk id="26" creationId="{B4420E0E-1321-1745-CFB2-3FBD60ACE8FA}"/>
          </ac:picMkLst>
        </pc:picChg>
      </pc:sldChg>
      <pc:sldChg chg="addSp delSp modSp new mod">
        <pc:chgData name="Jessica Arroyo" userId="034d3205-f31b-40f6-8c65-edf8613209a5" providerId="ADAL" clId="{56FE9D5E-8DE8-4548-9157-D5FE9E65068C}" dt="2023-03-31T13:58:14.012" v="115" actId="14100"/>
        <pc:sldMkLst>
          <pc:docMk/>
          <pc:sldMk cId="756064414" sldId="263"/>
        </pc:sldMkLst>
        <pc:spChg chg="mod">
          <ac:chgData name="Jessica Arroyo" userId="034d3205-f31b-40f6-8c65-edf8613209a5" providerId="ADAL" clId="{56FE9D5E-8DE8-4548-9157-D5FE9E65068C}" dt="2023-03-31T13:55:00.526" v="104" actId="20577"/>
          <ac:spMkLst>
            <pc:docMk/>
            <pc:sldMk cId="756064414" sldId="263"/>
            <ac:spMk id="2" creationId="{00DCD154-5F5F-E2C0-440E-892A1C1FD625}"/>
          </ac:spMkLst>
        </pc:spChg>
        <pc:spChg chg="del">
          <ac:chgData name="Jessica Arroyo" userId="034d3205-f31b-40f6-8c65-edf8613209a5" providerId="ADAL" clId="{56FE9D5E-8DE8-4548-9157-D5FE9E65068C}" dt="2023-03-31T13:57:43.022" v="105" actId="931"/>
          <ac:spMkLst>
            <pc:docMk/>
            <pc:sldMk cId="756064414" sldId="263"/>
            <ac:spMk id="3" creationId="{0EA05309-F7BB-CD0C-C583-622451848C4E}"/>
          </ac:spMkLst>
        </pc:spChg>
        <pc:spChg chg="add del mod">
          <ac:chgData name="Jessica Arroyo" userId="034d3205-f31b-40f6-8c65-edf8613209a5" providerId="ADAL" clId="{56FE9D5E-8DE8-4548-9157-D5FE9E65068C}" dt="2023-03-31T13:57:47.930" v="109" actId="478"/>
          <ac:spMkLst>
            <pc:docMk/>
            <pc:sldMk cId="756064414" sldId="263"/>
            <ac:spMk id="8" creationId="{FB585DEF-BA16-F1B5-76A4-30C4D9417B9A}"/>
          </ac:spMkLst>
        </pc:spChg>
        <pc:picChg chg="add del mod">
          <ac:chgData name="Jessica Arroyo" userId="034d3205-f31b-40f6-8c65-edf8613209a5" providerId="ADAL" clId="{56FE9D5E-8DE8-4548-9157-D5FE9E65068C}" dt="2023-03-31T13:57:46.559" v="108" actId="478"/>
          <ac:picMkLst>
            <pc:docMk/>
            <pc:sldMk cId="756064414" sldId="263"/>
            <ac:picMk id="6" creationId="{ECB861D8-01A4-CF08-3EB4-558687C7649D}"/>
          </ac:picMkLst>
        </pc:picChg>
        <pc:picChg chg="add mod">
          <ac:chgData name="Jessica Arroyo" userId="034d3205-f31b-40f6-8c65-edf8613209a5" providerId="ADAL" clId="{56FE9D5E-8DE8-4548-9157-D5FE9E65068C}" dt="2023-03-31T13:58:14.012" v="115" actId="14100"/>
          <ac:picMkLst>
            <pc:docMk/>
            <pc:sldMk cId="756064414" sldId="263"/>
            <ac:picMk id="10" creationId="{77A93F73-681C-A869-E839-8FA70896495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1B467-F47C-40C7-8A93-FD2AA168C72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B5F12F-B363-4075-82B3-2D99B9401363}">
      <dgm:prSet/>
      <dgm:spPr/>
      <dgm:t>
        <a:bodyPr/>
        <a:lstStyle/>
        <a:p>
          <a:pPr>
            <a:defRPr cap="all"/>
          </a:pPr>
          <a:r>
            <a:rPr lang="en-US"/>
            <a:t>Keeping insurance premiums down</a:t>
          </a:r>
        </a:p>
      </dgm:t>
    </dgm:pt>
    <dgm:pt modelId="{FE2CF6CE-15F8-41CF-A210-3BFC77F628AA}" type="parTrans" cxnId="{2AB96BF7-03C6-49DE-A785-3A057CBAED31}">
      <dgm:prSet/>
      <dgm:spPr/>
      <dgm:t>
        <a:bodyPr/>
        <a:lstStyle/>
        <a:p>
          <a:endParaRPr lang="en-US"/>
        </a:p>
      </dgm:t>
    </dgm:pt>
    <dgm:pt modelId="{DC63BD46-E6FF-45E9-886F-64944C2F5B10}" type="sibTrans" cxnId="{2AB96BF7-03C6-49DE-A785-3A057CBAED31}">
      <dgm:prSet/>
      <dgm:spPr/>
      <dgm:t>
        <a:bodyPr/>
        <a:lstStyle/>
        <a:p>
          <a:endParaRPr lang="en-US"/>
        </a:p>
      </dgm:t>
    </dgm:pt>
    <dgm:pt modelId="{024170A3-DE77-4166-88C3-B1A47F54F7CD}">
      <dgm:prSet/>
      <dgm:spPr/>
      <dgm:t>
        <a:bodyPr/>
        <a:lstStyle/>
        <a:p>
          <a:pPr>
            <a:defRPr cap="all"/>
          </a:pPr>
          <a:r>
            <a:rPr lang="en-US"/>
            <a:t>Intent of the insurance policy </a:t>
          </a:r>
        </a:p>
      </dgm:t>
    </dgm:pt>
    <dgm:pt modelId="{33F10171-4986-46AA-B778-1EAFB5A5752A}" type="parTrans" cxnId="{72515D5B-DC23-4023-A44B-C19358326B56}">
      <dgm:prSet/>
      <dgm:spPr/>
      <dgm:t>
        <a:bodyPr/>
        <a:lstStyle/>
        <a:p>
          <a:endParaRPr lang="en-US"/>
        </a:p>
      </dgm:t>
    </dgm:pt>
    <dgm:pt modelId="{D06A36FC-CFDB-4F33-A28B-F656489E8A04}" type="sibTrans" cxnId="{72515D5B-DC23-4023-A44B-C19358326B56}">
      <dgm:prSet/>
      <dgm:spPr/>
      <dgm:t>
        <a:bodyPr/>
        <a:lstStyle/>
        <a:p>
          <a:endParaRPr lang="en-US"/>
        </a:p>
      </dgm:t>
    </dgm:pt>
    <dgm:pt modelId="{BF997461-4CFF-4111-991F-65A442301A1A}">
      <dgm:prSet/>
      <dgm:spPr/>
      <dgm:t>
        <a:bodyPr/>
        <a:lstStyle/>
        <a:p>
          <a:pPr>
            <a:defRPr cap="all"/>
          </a:pPr>
          <a:r>
            <a:rPr lang="en-US"/>
            <a:t>Controlling our risk</a:t>
          </a:r>
        </a:p>
      </dgm:t>
    </dgm:pt>
    <dgm:pt modelId="{BD73709A-5170-41AD-83B6-8D76BA1F4E39}" type="parTrans" cxnId="{22746B49-5504-434C-9B1B-FB5526D42DDB}">
      <dgm:prSet/>
      <dgm:spPr/>
      <dgm:t>
        <a:bodyPr/>
        <a:lstStyle/>
        <a:p>
          <a:endParaRPr lang="en-US"/>
        </a:p>
      </dgm:t>
    </dgm:pt>
    <dgm:pt modelId="{716C67E3-88F2-48E1-A120-E2AF3BC98611}" type="sibTrans" cxnId="{22746B49-5504-434C-9B1B-FB5526D42DDB}">
      <dgm:prSet/>
      <dgm:spPr/>
      <dgm:t>
        <a:bodyPr/>
        <a:lstStyle/>
        <a:p>
          <a:endParaRPr lang="en-US"/>
        </a:p>
      </dgm:t>
    </dgm:pt>
    <dgm:pt modelId="{1FF5DE5D-07DE-45BB-AFC5-410F7A2106C7}" type="pres">
      <dgm:prSet presAssocID="{C901B467-F47C-40C7-8A93-FD2AA168C720}" presName="root" presStyleCnt="0">
        <dgm:presLayoutVars>
          <dgm:dir/>
          <dgm:resizeHandles val="exact"/>
        </dgm:presLayoutVars>
      </dgm:prSet>
      <dgm:spPr/>
    </dgm:pt>
    <dgm:pt modelId="{37FE166B-51B0-42AB-9571-260104DAAE7F}" type="pres">
      <dgm:prSet presAssocID="{ECB5F12F-B363-4075-82B3-2D99B9401363}" presName="compNode" presStyleCnt="0"/>
      <dgm:spPr/>
    </dgm:pt>
    <dgm:pt modelId="{F95CA8AA-A946-4BB5-82C5-5DC817B9A405}" type="pres">
      <dgm:prSet presAssocID="{ECB5F12F-B363-4075-82B3-2D99B9401363}" presName="iconBgRect" presStyleLbl="bgShp" presStyleIdx="0" presStyleCnt="3"/>
      <dgm:spPr>
        <a:prstGeom prst="round2DiagRect">
          <a:avLst>
            <a:gd name="adj1" fmla="val 29727"/>
            <a:gd name="adj2" fmla="val 0"/>
          </a:avLst>
        </a:prstGeom>
      </dgm:spPr>
    </dgm:pt>
    <dgm:pt modelId="{2DE6ACFC-E7AD-4745-9083-D4CAFF4693E1}" type="pres">
      <dgm:prSet presAssocID="{ECB5F12F-B363-4075-82B3-2D99B94013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5D1C097-70CD-494A-8EE8-1129948876E6}" type="pres">
      <dgm:prSet presAssocID="{ECB5F12F-B363-4075-82B3-2D99B9401363}" presName="spaceRect" presStyleCnt="0"/>
      <dgm:spPr/>
    </dgm:pt>
    <dgm:pt modelId="{41BEF8E5-0869-4D51-B50C-A4C33677207C}" type="pres">
      <dgm:prSet presAssocID="{ECB5F12F-B363-4075-82B3-2D99B9401363}" presName="textRect" presStyleLbl="revTx" presStyleIdx="0" presStyleCnt="3">
        <dgm:presLayoutVars>
          <dgm:chMax val="1"/>
          <dgm:chPref val="1"/>
        </dgm:presLayoutVars>
      </dgm:prSet>
      <dgm:spPr/>
    </dgm:pt>
    <dgm:pt modelId="{BAB2E5CB-3F34-4060-B5AF-A1993A6157A7}" type="pres">
      <dgm:prSet presAssocID="{DC63BD46-E6FF-45E9-886F-64944C2F5B10}" presName="sibTrans" presStyleCnt="0"/>
      <dgm:spPr/>
    </dgm:pt>
    <dgm:pt modelId="{29384BC4-5F9F-44F5-AF8F-AEDCAC21281A}" type="pres">
      <dgm:prSet presAssocID="{024170A3-DE77-4166-88C3-B1A47F54F7CD}" presName="compNode" presStyleCnt="0"/>
      <dgm:spPr/>
    </dgm:pt>
    <dgm:pt modelId="{2EAE4A25-C651-41A3-8431-B064B550CE18}" type="pres">
      <dgm:prSet presAssocID="{024170A3-DE77-4166-88C3-B1A47F54F7CD}" presName="iconBgRect" presStyleLbl="bgShp" presStyleIdx="1" presStyleCnt="3"/>
      <dgm:spPr>
        <a:prstGeom prst="round2DiagRect">
          <a:avLst>
            <a:gd name="adj1" fmla="val 29727"/>
            <a:gd name="adj2" fmla="val 0"/>
          </a:avLst>
        </a:prstGeom>
      </dgm:spPr>
    </dgm:pt>
    <dgm:pt modelId="{3106B430-07B8-49F3-BD7E-89BF44C062FF}" type="pres">
      <dgm:prSet presAssocID="{024170A3-DE77-4166-88C3-B1A47F54F7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99EECE2-DFAA-4107-A4F6-2813BA0EA776}" type="pres">
      <dgm:prSet presAssocID="{024170A3-DE77-4166-88C3-B1A47F54F7CD}" presName="spaceRect" presStyleCnt="0"/>
      <dgm:spPr/>
    </dgm:pt>
    <dgm:pt modelId="{A573DB50-4613-448C-95B9-B27C5E6BF644}" type="pres">
      <dgm:prSet presAssocID="{024170A3-DE77-4166-88C3-B1A47F54F7CD}" presName="textRect" presStyleLbl="revTx" presStyleIdx="1" presStyleCnt="3">
        <dgm:presLayoutVars>
          <dgm:chMax val="1"/>
          <dgm:chPref val="1"/>
        </dgm:presLayoutVars>
      </dgm:prSet>
      <dgm:spPr/>
    </dgm:pt>
    <dgm:pt modelId="{34D2E248-6C70-491A-A7CB-F93883869C35}" type="pres">
      <dgm:prSet presAssocID="{D06A36FC-CFDB-4F33-A28B-F656489E8A04}" presName="sibTrans" presStyleCnt="0"/>
      <dgm:spPr/>
    </dgm:pt>
    <dgm:pt modelId="{085408AA-CBDA-46BF-BAE7-90917FD0C5CC}" type="pres">
      <dgm:prSet presAssocID="{BF997461-4CFF-4111-991F-65A442301A1A}" presName="compNode" presStyleCnt="0"/>
      <dgm:spPr/>
    </dgm:pt>
    <dgm:pt modelId="{E4946E4F-6DA7-47F8-B009-DCA3A961FEBA}" type="pres">
      <dgm:prSet presAssocID="{BF997461-4CFF-4111-991F-65A442301A1A}" presName="iconBgRect" presStyleLbl="bgShp" presStyleIdx="2" presStyleCnt="3"/>
      <dgm:spPr>
        <a:prstGeom prst="round2DiagRect">
          <a:avLst>
            <a:gd name="adj1" fmla="val 29727"/>
            <a:gd name="adj2" fmla="val 0"/>
          </a:avLst>
        </a:prstGeom>
      </dgm:spPr>
    </dgm:pt>
    <dgm:pt modelId="{2C8EB6DE-68B2-4D16-9DE1-C2401568A7D0}" type="pres">
      <dgm:prSet presAssocID="{BF997461-4CFF-4111-991F-65A442301A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5AD5E895-85F5-4DDE-A6D9-6E96663F12A5}" type="pres">
      <dgm:prSet presAssocID="{BF997461-4CFF-4111-991F-65A442301A1A}" presName="spaceRect" presStyleCnt="0"/>
      <dgm:spPr/>
    </dgm:pt>
    <dgm:pt modelId="{8E2A1B53-6AB2-4ECE-8C76-595D9C38CA8A}" type="pres">
      <dgm:prSet presAssocID="{BF997461-4CFF-4111-991F-65A442301A1A}" presName="textRect" presStyleLbl="revTx" presStyleIdx="2" presStyleCnt="3">
        <dgm:presLayoutVars>
          <dgm:chMax val="1"/>
          <dgm:chPref val="1"/>
        </dgm:presLayoutVars>
      </dgm:prSet>
      <dgm:spPr/>
    </dgm:pt>
  </dgm:ptLst>
  <dgm:cxnLst>
    <dgm:cxn modelId="{1749F32C-5DB8-46E9-B1AB-4B5A87C46946}" type="presOf" srcId="{024170A3-DE77-4166-88C3-B1A47F54F7CD}" destId="{A573DB50-4613-448C-95B9-B27C5E6BF644}" srcOrd="0" destOrd="0" presId="urn:microsoft.com/office/officeart/2018/5/layout/IconLeafLabelList"/>
    <dgm:cxn modelId="{72515D5B-DC23-4023-A44B-C19358326B56}" srcId="{C901B467-F47C-40C7-8A93-FD2AA168C720}" destId="{024170A3-DE77-4166-88C3-B1A47F54F7CD}" srcOrd="1" destOrd="0" parTransId="{33F10171-4986-46AA-B778-1EAFB5A5752A}" sibTransId="{D06A36FC-CFDB-4F33-A28B-F656489E8A04}"/>
    <dgm:cxn modelId="{11C5DF5E-4A3A-4CC6-A772-E9623862789E}" type="presOf" srcId="{BF997461-4CFF-4111-991F-65A442301A1A}" destId="{8E2A1B53-6AB2-4ECE-8C76-595D9C38CA8A}" srcOrd="0" destOrd="0" presId="urn:microsoft.com/office/officeart/2018/5/layout/IconLeafLabelList"/>
    <dgm:cxn modelId="{22746B49-5504-434C-9B1B-FB5526D42DDB}" srcId="{C901B467-F47C-40C7-8A93-FD2AA168C720}" destId="{BF997461-4CFF-4111-991F-65A442301A1A}" srcOrd="2" destOrd="0" parTransId="{BD73709A-5170-41AD-83B6-8D76BA1F4E39}" sibTransId="{716C67E3-88F2-48E1-A120-E2AF3BC98611}"/>
    <dgm:cxn modelId="{8E117A6E-6BAD-45CC-B5ED-45D972552726}" type="presOf" srcId="{C901B467-F47C-40C7-8A93-FD2AA168C720}" destId="{1FF5DE5D-07DE-45BB-AFC5-410F7A2106C7}" srcOrd="0" destOrd="0" presId="urn:microsoft.com/office/officeart/2018/5/layout/IconLeafLabelList"/>
    <dgm:cxn modelId="{A4BA9C77-5F10-4D7F-8D15-929A6C977342}" type="presOf" srcId="{ECB5F12F-B363-4075-82B3-2D99B9401363}" destId="{41BEF8E5-0869-4D51-B50C-A4C33677207C}" srcOrd="0" destOrd="0" presId="urn:microsoft.com/office/officeart/2018/5/layout/IconLeafLabelList"/>
    <dgm:cxn modelId="{2AB96BF7-03C6-49DE-A785-3A057CBAED31}" srcId="{C901B467-F47C-40C7-8A93-FD2AA168C720}" destId="{ECB5F12F-B363-4075-82B3-2D99B9401363}" srcOrd="0" destOrd="0" parTransId="{FE2CF6CE-15F8-41CF-A210-3BFC77F628AA}" sibTransId="{DC63BD46-E6FF-45E9-886F-64944C2F5B10}"/>
    <dgm:cxn modelId="{BE09CC76-D1B6-44FB-927B-465CE6408B8E}" type="presParOf" srcId="{1FF5DE5D-07DE-45BB-AFC5-410F7A2106C7}" destId="{37FE166B-51B0-42AB-9571-260104DAAE7F}" srcOrd="0" destOrd="0" presId="urn:microsoft.com/office/officeart/2018/5/layout/IconLeafLabelList"/>
    <dgm:cxn modelId="{1D542390-3883-450F-99AD-266091BA2159}" type="presParOf" srcId="{37FE166B-51B0-42AB-9571-260104DAAE7F}" destId="{F95CA8AA-A946-4BB5-82C5-5DC817B9A405}" srcOrd="0" destOrd="0" presId="urn:microsoft.com/office/officeart/2018/5/layout/IconLeafLabelList"/>
    <dgm:cxn modelId="{4D8CCF16-C821-4D38-8E7E-D3B942656F89}" type="presParOf" srcId="{37FE166B-51B0-42AB-9571-260104DAAE7F}" destId="{2DE6ACFC-E7AD-4745-9083-D4CAFF4693E1}" srcOrd="1" destOrd="0" presId="urn:microsoft.com/office/officeart/2018/5/layout/IconLeafLabelList"/>
    <dgm:cxn modelId="{B6FE6C87-0D7D-4B51-B4E9-73573FB26B87}" type="presParOf" srcId="{37FE166B-51B0-42AB-9571-260104DAAE7F}" destId="{85D1C097-70CD-494A-8EE8-1129948876E6}" srcOrd="2" destOrd="0" presId="urn:microsoft.com/office/officeart/2018/5/layout/IconLeafLabelList"/>
    <dgm:cxn modelId="{63DA896F-38F4-4814-B6EC-BAD2C4D5D950}" type="presParOf" srcId="{37FE166B-51B0-42AB-9571-260104DAAE7F}" destId="{41BEF8E5-0869-4D51-B50C-A4C33677207C}" srcOrd="3" destOrd="0" presId="urn:microsoft.com/office/officeart/2018/5/layout/IconLeafLabelList"/>
    <dgm:cxn modelId="{F9C42CCB-0EB1-4C26-8476-8D38F4E668A8}" type="presParOf" srcId="{1FF5DE5D-07DE-45BB-AFC5-410F7A2106C7}" destId="{BAB2E5CB-3F34-4060-B5AF-A1993A6157A7}" srcOrd="1" destOrd="0" presId="urn:microsoft.com/office/officeart/2018/5/layout/IconLeafLabelList"/>
    <dgm:cxn modelId="{20FD0C32-0B8A-4193-9617-E2368F018E0B}" type="presParOf" srcId="{1FF5DE5D-07DE-45BB-AFC5-410F7A2106C7}" destId="{29384BC4-5F9F-44F5-AF8F-AEDCAC21281A}" srcOrd="2" destOrd="0" presId="urn:microsoft.com/office/officeart/2018/5/layout/IconLeafLabelList"/>
    <dgm:cxn modelId="{021CBF4A-4856-4134-8590-B4AAF85B5155}" type="presParOf" srcId="{29384BC4-5F9F-44F5-AF8F-AEDCAC21281A}" destId="{2EAE4A25-C651-41A3-8431-B064B550CE18}" srcOrd="0" destOrd="0" presId="urn:microsoft.com/office/officeart/2018/5/layout/IconLeafLabelList"/>
    <dgm:cxn modelId="{3020550F-0A8D-4B7E-8E46-A550C4D1ED53}" type="presParOf" srcId="{29384BC4-5F9F-44F5-AF8F-AEDCAC21281A}" destId="{3106B430-07B8-49F3-BD7E-89BF44C062FF}" srcOrd="1" destOrd="0" presId="urn:microsoft.com/office/officeart/2018/5/layout/IconLeafLabelList"/>
    <dgm:cxn modelId="{7E785E8A-28C5-43E0-9E6D-6928E0403BDB}" type="presParOf" srcId="{29384BC4-5F9F-44F5-AF8F-AEDCAC21281A}" destId="{A99EECE2-DFAA-4107-A4F6-2813BA0EA776}" srcOrd="2" destOrd="0" presId="urn:microsoft.com/office/officeart/2018/5/layout/IconLeafLabelList"/>
    <dgm:cxn modelId="{919F2DCC-33EF-4AF6-8495-A147D2D62A4A}" type="presParOf" srcId="{29384BC4-5F9F-44F5-AF8F-AEDCAC21281A}" destId="{A573DB50-4613-448C-95B9-B27C5E6BF644}" srcOrd="3" destOrd="0" presId="urn:microsoft.com/office/officeart/2018/5/layout/IconLeafLabelList"/>
    <dgm:cxn modelId="{EA89511F-057F-4C42-83F9-B4F9A7A8CF97}" type="presParOf" srcId="{1FF5DE5D-07DE-45BB-AFC5-410F7A2106C7}" destId="{34D2E248-6C70-491A-A7CB-F93883869C35}" srcOrd="3" destOrd="0" presId="urn:microsoft.com/office/officeart/2018/5/layout/IconLeafLabelList"/>
    <dgm:cxn modelId="{133B358F-DA34-4621-BBCE-1F9F9329A369}" type="presParOf" srcId="{1FF5DE5D-07DE-45BB-AFC5-410F7A2106C7}" destId="{085408AA-CBDA-46BF-BAE7-90917FD0C5CC}" srcOrd="4" destOrd="0" presId="urn:microsoft.com/office/officeart/2018/5/layout/IconLeafLabelList"/>
    <dgm:cxn modelId="{117E8DF0-9065-40FA-BC57-BD9DC9EA5466}" type="presParOf" srcId="{085408AA-CBDA-46BF-BAE7-90917FD0C5CC}" destId="{E4946E4F-6DA7-47F8-B009-DCA3A961FEBA}" srcOrd="0" destOrd="0" presId="urn:microsoft.com/office/officeart/2018/5/layout/IconLeafLabelList"/>
    <dgm:cxn modelId="{3D29B1E0-3CBF-4293-9DEC-7FE1C38CC4C5}" type="presParOf" srcId="{085408AA-CBDA-46BF-BAE7-90917FD0C5CC}" destId="{2C8EB6DE-68B2-4D16-9DE1-C2401568A7D0}" srcOrd="1" destOrd="0" presId="urn:microsoft.com/office/officeart/2018/5/layout/IconLeafLabelList"/>
    <dgm:cxn modelId="{0EAAC6E2-AA03-419E-AE59-8436E794F372}" type="presParOf" srcId="{085408AA-CBDA-46BF-BAE7-90917FD0C5CC}" destId="{5AD5E895-85F5-4DDE-A6D9-6E96663F12A5}" srcOrd="2" destOrd="0" presId="urn:microsoft.com/office/officeart/2018/5/layout/IconLeafLabelList"/>
    <dgm:cxn modelId="{49E77CBE-B91A-4D9B-98D7-06C4135F5583}" type="presParOf" srcId="{085408AA-CBDA-46BF-BAE7-90917FD0C5CC}" destId="{8E2A1B53-6AB2-4ECE-8C76-595D9C38CA8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564B8-372F-4056-9E52-FA32F45C9BC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17058F-9885-4B2A-8B76-9BECB06368E8}">
      <dgm:prSet/>
      <dgm:spPr/>
      <dgm:t>
        <a:bodyPr/>
        <a:lstStyle/>
        <a:p>
          <a:r>
            <a:rPr lang="en-US"/>
            <a:t>Transfer of risk to the appropriate party</a:t>
          </a:r>
        </a:p>
      </dgm:t>
    </dgm:pt>
    <dgm:pt modelId="{13EF4FDB-2893-4962-97CB-7D4ABB7E0CAB}" type="parTrans" cxnId="{EBCECA35-8903-437C-8F37-3433D56A1848}">
      <dgm:prSet/>
      <dgm:spPr/>
      <dgm:t>
        <a:bodyPr/>
        <a:lstStyle/>
        <a:p>
          <a:endParaRPr lang="en-US"/>
        </a:p>
      </dgm:t>
    </dgm:pt>
    <dgm:pt modelId="{5538130F-6FD3-4604-8D97-13999355A012}" type="sibTrans" cxnId="{EBCECA35-8903-437C-8F37-3433D56A1848}">
      <dgm:prSet/>
      <dgm:spPr/>
      <dgm:t>
        <a:bodyPr/>
        <a:lstStyle/>
        <a:p>
          <a:endParaRPr lang="en-US"/>
        </a:p>
      </dgm:t>
    </dgm:pt>
    <dgm:pt modelId="{B33673AD-3B7A-4749-A6D9-F299091CACE9}">
      <dgm:prSet/>
      <dgm:spPr/>
      <dgm:t>
        <a:bodyPr/>
        <a:lstStyle/>
        <a:p>
          <a:r>
            <a:rPr lang="en-US"/>
            <a:t>Risk arising out of our operations as ECS versus risk arising out of the contractors operations</a:t>
          </a:r>
        </a:p>
      </dgm:t>
    </dgm:pt>
    <dgm:pt modelId="{4B4DD5FB-D6E4-4404-9C41-3F128A78A25E}" type="parTrans" cxnId="{3286E543-552E-48AF-B542-58D95FBA8FAA}">
      <dgm:prSet/>
      <dgm:spPr/>
      <dgm:t>
        <a:bodyPr/>
        <a:lstStyle/>
        <a:p>
          <a:endParaRPr lang="en-US"/>
        </a:p>
      </dgm:t>
    </dgm:pt>
    <dgm:pt modelId="{4889B7E0-F52E-49D7-98DF-35A8E3C4CEE5}" type="sibTrans" cxnId="{3286E543-552E-48AF-B542-58D95FBA8FAA}">
      <dgm:prSet/>
      <dgm:spPr/>
      <dgm:t>
        <a:bodyPr/>
        <a:lstStyle/>
        <a:p>
          <a:endParaRPr lang="en-US"/>
        </a:p>
      </dgm:t>
    </dgm:pt>
    <dgm:pt modelId="{9BF5C326-C5D6-4074-8532-8026E7437E88}">
      <dgm:prSet/>
      <dgm:spPr/>
      <dgm:t>
        <a:bodyPr/>
        <a:lstStyle/>
        <a:p>
          <a:r>
            <a:rPr lang="en-US"/>
            <a:t>Protection for ECS</a:t>
          </a:r>
        </a:p>
      </dgm:t>
    </dgm:pt>
    <dgm:pt modelId="{ED477535-CD32-4E2C-B9A0-23F5DBF74152}" type="parTrans" cxnId="{95771AF7-A027-4583-B653-A0BE42F229EB}">
      <dgm:prSet/>
      <dgm:spPr/>
      <dgm:t>
        <a:bodyPr/>
        <a:lstStyle/>
        <a:p>
          <a:endParaRPr lang="en-US"/>
        </a:p>
      </dgm:t>
    </dgm:pt>
    <dgm:pt modelId="{0D98A8C7-A20F-4BB9-8A7A-1CAA53387F4E}" type="sibTrans" cxnId="{95771AF7-A027-4583-B653-A0BE42F229EB}">
      <dgm:prSet/>
      <dgm:spPr/>
      <dgm:t>
        <a:bodyPr/>
        <a:lstStyle/>
        <a:p>
          <a:endParaRPr lang="en-US"/>
        </a:p>
      </dgm:t>
    </dgm:pt>
    <dgm:pt modelId="{B0B0339F-E36A-4602-9F73-3C2362443D61}" type="pres">
      <dgm:prSet presAssocID="{5B4564B8-372F-4056-9E52-FA32F45C9BC7}" presName="root" presStyleCnt="0">
        <dgm:presLayoutVars>
          <dgm:dir/>
          <dgm:resizeHandles val="exact"/>
        </dgm:presLayoutVars>
      </dgm:prSet>
      <dgm:spPr/>
    </dgm:pt>
    <dgm:pt modelId="{F6DC7D4B-568D-4429-9AA8-DBEE8585F107}" type="pres">
      <dgm:prSet presAssocID="{D217058F-9885-4B2A-8B76-9BECB06368E8}" presName="compNode" presStyleCnt="0"/>
      <dgm:spPr/>
    </dgm:pt>
    <dgm:pt modelId="{E9176C0B-C3F0-4889-8689-AB14D6830E05}" type="pres">
      <dgm:prSet presAssocID="{D217058F-9885-4B2A-8B76-9BECB06368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1286D06-BE76-4D51-9027-EE525D9058A6}" type="pres">
      <dgm:prSet presAssocID="{D217058F-9885-4B2A-8B76-9BECB06368E8}" presName="spaceRect" presStyleCnt="0"/>
      <dgm:spPr/>
    </dgm:pt>
    <dgm:pt modelId="{B2B6B768-B477-48A7-A7AB-CE82720FE3B7}" type="pres">
      <dgm:prSet presAssocID="{D217058F-9885-4B2A-8B76-9BECB06368E8}" presName="textRect" presStyleLbl="revTx" presStyleIdx="0" presStyleCnt="3">
        <dgm:presLayoutVars>
          <dgm:chMax val="1"/>
          <dgm:chPref val="1"/>
        </dgm:presLayoutVars>
      </dgm:prSet>
      <dgm:spPr/>
    </dgm:pt>
    <dgm:pt modelId="{1562F434-BCD6-44B0-903B-7B0AFA99C777}" type="pres">
      <dgm:prSet presAssocID="{5538130F-6FD3-4604-8D97-13999355A012}" presName="sibTrans" presStyleCnt="0"/>
      <dgm:spPr/>
    </dgm:pt>
    <dgm:pt modelId="{661D1F44-E606-4E61-83D3-FAA2E4BDFC64}" type="pres">
      <dgm:prSet presAssocID="{B33673AD-3B7A-4749-A6D9-F299091CACE9}" presName="compNode" presStyleCnt="0"/>
      <dgm:spPr/>
    </dgm:pt>
    <dgm:pt modelId="{BD24FCFA-AA8F-40D1-AFE0-1D13635C0FB4}" type="pres">
      <dgm:prSet presAssocID="{B33673AD-3B7A-4749-A6D9-F299091CAC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A66D687-23AD-4DFA-BFCF-C2F81A3D151F}" type="pres">
      <dgm:prSet presAssocID="{B33673AD-3B7A-4749-A6D9-F299091CACE9}" presName="spaceRect" presStyleCnt="0"/>
      <dgm:spPr/>
    </dgm:pt>
    <dgm:pt modelId="{AFA94FDE-C6D3-4BFB-9D4D-A3855135A7A5}" type="pres">
      <dgm:prSet presAssocID="{B33673AD-3B7A-4749-A6D9-F299091CACE9}" presName="textRect" presStyleLbl="revTx" presStyleIdx="1" presStyleCnt="3">
        <dgm:presLayoutVars>
          <dgm:chMax val="1"/>
          <dgm:chPref val="1"/>
        </dgm:presLayoutVars>
      </dgm:prSet>
      <dgm:spPr/>
    </dgm:pt>
    <dgm:pt modelId="{D89C983B-BFA6-462F-89FE-47CA7D82DF3E}" type="pres">
      <dgm:prSet presAssocID="{4889B7E0-F52E-49D7-98DF-35A8E3C4CEE5}" presName="sibTrans" presStyleCnt="0"/>
      <dgm:spPr/>
    </dgm:pt>
    <dgm:pt modelId="{D089372F-362D-47D6-997A-28D636794408}" type="pres">
      <dgm:prSet presAssocID="{9BF5C326-C5D6-4074-8532-8026E7437E88}" presName="compNode" presStyleCnt="0"/>
      <dgm:spPr/>
    </dgm:pt>
    <dgm:pt modelId="{6628E79C-D63B-4F48-BB9D-7A275F876A3A}" type="pres">
      <dgm:prSet presAssocID="{9BF5C326-C5D6-4074-8532-8026E7437E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FBA4450D-08B4-414B-9467-35E19F64E626}" type="pres">
      <dgm:prSet presAssocID="{9BF5C326-C5D6-4074-8532-8026E7437E88}" presName="spaceRect" presStyleCnt="0"/>
      <dgm:spPr/>
    </dgm:pt>
    <dgm:pt modelId="{589B3022-F229-4BDD-8A35-A8ED8AA37678}" type="pres">
      <dgm:prSet presAssocID="{9BF5C326-C5D6-4074-8532-8026E7437E88}" presName="textRect" presStyleLbl="revTx" presStyleIdx="2" presStyleCnt="3">
        <dgm:presLayoutVars>
          <dgm:chMax val="1"/>
          <dgm:chPref val="1"/>
        </dgm:presLayoutVars>
      </dgm:prSet>
      <dgm:spPr/>
    </dgm:pt>
  </dgm:ptLst>
  <dgm:cxnLst>
    <dgm:cxn modelId="{CB21E919-8418-4951-AB30-9E24A6C37AA0}" type="presOf" srcId="{5B4564B8-372F-4056-9E52-FA32F45C9BC7}" destId="{B0B0339F-E36A-4602-9F73-3C2362443D61}" srcOrd="0" destOrd="0" presId="urn:microsoft.com/office/officeart/2018/2/layout/IconLabelList"/>
    <dgm:cxn modelId="{EBCECA35-8903-437C-8F37-3433D56A1848}" srcId="{5B4564B8-372F-4056-9E52-FA32F45C9BC7}" destId="{D217058F-9885-4B2A-8B76-9BECB06368E8}" srcOrd="0" destOrd="0" parTransId="{13EF4FDB-2893-4962-97CB-7D4ABB7E0CAB}" sibTransId="{5538130F-6FD3-4604-8D97-13999355A012}"/>
    <dgm:cxn modelId="{1C63993B-8CFF-4E7F-85B5-D6049564CDD2}" type="presOf" srcId="{D217058F-9885-4B2A-8B76-9BECB06368E8}" destId="{B2B6B768-B477-48A7-A7AB-CE82720FE3B7}" srcOrd="0" destOrd="0" presId="urn:microsoft.com/office/officeart/2018/2/layout/IconLabelList"/>
    <dgm:cxn modelId="{3286E543-552E-48AF-B542-58D95FBA8FAA}" srcId="{5B4564B8-372F-4056-9E52-FA32F45C9BC7}" destId="{B33673AD-3B7A-4749-A6D9-F299091CACE9}" srcOrd="1" destOrd="0" parTransId="{4B4DD5FB-D6E4-4404-9C41-3F128A78A25E}" sibTransId="{4889B7E0-F52E-49D7-98DF-35A8E3C4CEE5}"/>
    <dgm:cxn modelId="{4097C957-258F-40B7-95BC-00690E61D2A6}" type="presOf" srcId="{9BF5C326-C5D6-4074-8532-8026E7437E88}" destId="{589B3022-F229-4BDD-8A35-A8ED8AA37678}" srcOrd="0" destOrd="0" presId="urn:microsoft.com/office/officeart/2018/2/layout/IconLabelList"/>
    <dgm:cxn modelId="{0A13D990-5476-45D3-99B9-E7462C8E5412}" type="presOf" srcId="{B33673AD-3B7A-4749-A6D9-F299091CACE9}" destId="{AFA94FDE-C6D3-4BFB-9D4D-A3855135A7A5}" srcOrd="0" destOrd="0" presId="urn:microsoft.com/office/officeart/2018/2/layout/IconLabelList"/>
    <dgm:cxn modelId="{95771AF7-A027-4583-B653-A0BE42F229EB}" srcId="{5B4564B8-372F-4056-9E52-FA32F45C9BC7}" destId="{9BF5C326-C5D6-4074-8532-8026E7437E88}" srcOrd="2" destOrd="0" parTransId="{ED477535-CD32-4E2C-B9A0-23F5DBF74152}" sibTransId="{0D98A8C7-A20F-4BB9-8A7A-1CAA53387F4E}"/>
    <dgm:cxn modelId="{E8463184-8F42-41A6-B378-57227D29ADD5}" type="presParOf" srcId="{B0B0339F-E36A-4602-9F73-3C2362443D61}" destId="{F6DC7D4B-568D-4429-9AA8-DBEE8585F107}" srcOrd="0" destOrd="0" presId="urn:microsoft.com/office/officeart/2018/2/layout/IconLabelList"/>
    <dgm:cxn modelId="{BCC1DDE7-8432-45EE-A279-3A8A8CB52F97}" type="presParOf" srcId="{F6DC7D4B-568D-4429-9AA8-DBEE8585F107}" destId="{E9176C0B-C3F0-4889-8689-AB14D6830E05}" srcOrd="0" destOrd="0" presId="urn:microsoft.com/office/officeart/2018/2/layout/IconLabelList"/>
    <dgm:cxn modelId="{A7C0DEFD-9B1A-47B4-9A2F-A98E2957A24C}" type="presParOf" srcId="{F6DC7D4B-568D-4429-9AA8-DBEE8585F107}" destId="{31286D06-BE76-4D51-9027-EE525D9058A6}" srcOrd="1" destOrd="0" presId="urn:microsoft.com/office/officeart/2018/2/layout/IconLabelList"/>
    <dgm:cxn modelId="{F28740FA-26B6-4FA9-8DFE-50CF365CA773}" type="presParOf" srcId="{F6DC7D4B-568D-4429-9AA8-DBEE8585F107}" destId="{B2B6B768-B477-48A7-A7AB-CE82720FE3B7}" srcOrd="2" destOrd="0" presId="urn:microsoft.com/office/officeart/2018/2/layout/IconLabelList"/>
    <dgm:cxn modelId="{D2CA56E4-2FED-4719-A1E8-2499A92D853A}" type="presParOf" srcId="{B0B0339F-E36A-4602-9F73-3C2362443D61}" destId="{1562F434-BCD6-44B0-903B-7B0AFA99C777}" srcOrd="1" destOrd="0" presId="urn:microsoft.com/office/officeart/2018/2/layout/IconLabelList"/>
    <dgm:cxn modelId="{D1B855E1-BCC3-490B-92CC-3EFE628A3CD7}" type="presParOf" srcId="{B0B0339F-E36A-4602-9F73-3C2362443D61}" destId="{661D1F44-E606-4E61-83D3-FAA2E4BDFC64}" srcOrd="2" destOrd="0" presId="urn:microsoft.com/office/officeart/2018/2/layout/IconLabelList"/>
    <dgm:cxn modelId="{32AB8BC9-1B79-47AE-AEEB-FD1FE4B71A3B}" type="presParOf" srcId="{661D1F44-E606-4E61-83D3-FAA2E4BDFC64}" destId="{BD24FCFA-AA8F-40D1-AFE0-1D13635C0FB4}" srcOrd="0" destOrd="0" presId="urn:microsoft.com/office/officeart/2018/2/layout/IconLabelList"/>
    <dgm:cxn modelId="{AB70B749-8D51-4C67-9B18-E3C90066A7F5}" type="presParOf" srcId="{661D1F44-E606-4E61-83D3-FAA2E4BDFC64}" destId="{BA66D687-23AD-4DFA-BFCF-C2F81A3D151F}" srcOrd="1" destOrd="0" presId="urn:microsoft.com/office/officeart/2018/2/layout/IconLabelList"/>
    <dgm:cxn modelId="{A3373B6F-5E4C-49C4-A698-A17A3F712F89}" type="presParOf" srcId="{661D1F44-E606-4E61-83D3-FAA2E4BDFC64}" destId="{AFA94FDE-C6D3-4BFB-9D4D-A3855135A7A5}" srcOrd="2" destOrd="0" presId="urn:microsoft.com/office/officeart/2018/2/layout/IconLabelList"/>
    <dgm:cxn modelId="{AA44A9C4-2EDA-45DD-ADAB-452C052273DE}" type="presParOf" srcId="{B0B0339F-E36A-4602-9F73-3C2362443D61}" destId="{D89C983B-BFA6-462F-89FE-47CA7D82DF3E}" srcOrd="3" destOrd="0" presId="urn:microsoft.com/office/officeart/2018/2/layout/IconLabelList"/>
    <dgm:cxn modelId="{DCE51ECC-508F-4C99-9599-D18AB9C9E795}" type="presParOf" srcId="{B0B0339F-E36A-4602-9F73-3C2362443D61}" destId="{D089372F-362D-47D6-997A-28D636794408}" srcOrd="4" destOrd="0" presId="urn:microsoft.com/office/officeart/2018/2/layout/IconLabelList"/>
    <dgm:cxn modelId="{E43C8E36-92D9-4DA9-BAF1-897C690B4207}" type="presParOf" srcId="{D089372F-362D-47D6-997A-28D636794408}" destId="{6628E79C-D63B-4F48-BB9D-7A275F876A3A}" srcOrd="0" destOrd="0" presId="urn:microsoft.com/office/officeart/2018/2/layout/IconLabelList"/>
    <dgm:cxn modelId="{2587916A-E1D8-43A6-8372-B708414C194F}" type="presParOf" srcId="{D089372F-362D-47D6-997A-28D636794408}" destId="{FBA4450D-08B4-414B-9467-35E19F64E626}" srcOrd="1" destOrd="0" presId="urn:microsoft.com/office/officeart/2018/2/layout/IconLabelList"/>
    <dgm:cxn modelId="{ABB450C0-C9A2-4232-B384-69B9E90E5A17}" type="presParOf" srcId="{D089372F-362D-47D6-997A-28D636794408}" destId="{589B3022-F229-4BDD-8A35-A8ED8AA376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B0059-25D3-4C82-986E-DEAAF05C2EB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FE4F4DF-81ED-42CB-8BB0-62D557E310F1}">
      <dgm:prSet/>
      <dgm:spPr/>
      <dgm:t>
        <a:bodyPr/>
        <a:lstStyle/>
        <a:p>
          <a:r>
            <a:rPr lang="en-US"/>
            <a:t>ECS listed as additional insured</a:t>
          </a:r>
        </a:p>
      </dgm:t>
    </dgm:pt>
    <dgm:pt modelId="{6B6DCF5B-6A48-48BF-8890-BE59A253BCFB}" type="parTrans" cxnId="{38F265B6-069B-4C0A-9AE3-ADD36705B2B3}">
      <dgm:prSet/>
      <dgm:spPr/>
      <dgm:t>
        <a:bodyPr/>
        <a:lstStyle/>
        <a:p>
          <a:endParaRPr lang="en-US"/>
        </a:p>
      </dgm:t>
    </dgm:pt>
    <dgm:pt modelId="{9192E93D-EB05-4E08-AF7E-05B912F6BDE2}" type="sibTrans" cxnId="{38F265B6-069B-4C0A-9AE3-ADD36705B2B3}">
      <dgm:prSet/>
      <dgm:spPr/>
      <dgm:t>
        <a:bodyPr/>
        <a:lstStyle/>
        <a:p>
          <a:endParaRPr lang="en-US"/>
        </a:p>
      </dgm:t>
    </dgm:pt>
    <dgm:pt modelId="{39F741B3-EC87-4200-BC42-2A52DE16E366}">
      <dgm:prSet/>
      <dgm:spPr/>
      <dgm:t>
        <a:bodyPr/>
        <a:lstStyle/>
        <a:p>
          <a:r>
            <a:rPr lang="en-US" b="0" i="0" dirty="0"/>
            <a:t>Provides coverage to other individuals or groups that were not initially named in the policy.</a:t>
          </a:r>
          <a:endParaRPr lang="en-US" dirty="0"/>
        </a:p>
      </dgm:t>
    </dgm:pt>
    <dgm:pt modelId="{3FF31A22-C584-4369-93B0-11977316E48A}" type="parTrans" cxnId="{8F92CB23-22BD-432D-8904-CF08B7BCD729}">
      <dgm:prSet/>
      <dgm:spPr/>
      <dgm:t>
        <a:bodyPr/>
        <a:lstStyle/>
        <a:p>
          <a:endParaRPr lang="en-US"/>
        </a:p>
      </dgm:t>
    </dgm:pt>
    <dgm:pt modelId="{B06326BA-3094-4C38-97A4-0A168B0821A7}" type="sibTrans" cxnId="{8F92CB23-22BD-432D-8904-CF08B7BCD729}">
      <dgm:prSet/>
      <dgm:spPr/>
      <dgm:t>
        <a:bodyPr/>
        <a:lstStyle/>
        <a:p>
          <a:endParaRPr lang="en-US"/>
        </a:p>
      </dgm:t>
    </dgm:pt>
    <dgm:pt modelId="{3E31FD40-9C1C-430C-86EA-DA6CCCB1EC56}">
      <dgm:prSet/>
      <dgm:spPr/>
      <dgm:t>
        <a:bodyPr/>
        <a:lstStyle/>
        <a:p>
          <a:r>
            <a:rPr lang="en-US"/>
            <a:t>Hold Harmless/Indemnification language </a:t>
          </a:r>
        </a:p>
      </dgm:t>
    </dgm:pt>
    <dgm:pt modelId="{E3C6137C-C97E-4C45-975C-1B8A217BCEDC}" type="parTrans" cxnId="{B3D6A835-C796-4A68-8E7E-089B507382BA}">
      <dgm:prSet/>
      <dgm:spPr/>
      <dgm:t>
        <a:bodyPr/>
        <a:lstStyle/>
        <a:p>
          <a:endParaRPr lang="en-US"/>
        </a:p>
      </dgm:t>
    </dgm:pt>
    <dgm:pt modelId="{D710D60A-E35E-4851-A5C8-BCA071C4BF6B}" type="sibTrans" cxnId="{B3D6A835-C796-4A68-8E7E-089B507382BA}">
      <dgm:prSet/>
      <dgm:spPr/>
      <dgm:t>
        <a:bodyPr/>
        <a:lstStyle/>
        <a:p>
          <a:endParaRPr lang="en-US"/>
        </a:p>
      </dgm:t>
    </dgm:pt>
    <dgm:pt modelId="{79F7C239-F179-40FA-B126-505218F795AD}">
      <dgm:prSet/>
      <dgm:spPr/>
      <dgm:t>
        <a:bodyPr/>
        <a:lstStyle/>
        <a:p>
          <a:r>
            <a:rPr lang="en-US" b="0" i="0"/>
            <a:t>A hold harmless clause is used as a release of liability in a contract that protects one party from injury or property damage caused by another party. By signing the clause, the other party is agreeing not to hold business owners legally responsible for the risks involved in certain services.</a:t>
          </a:r>
          <a:endParaRPr lang="en-US"/>
        </a:p>
      </dgm:t>
    </dgm:pt>
    <dgm:pt modelId="{5C3CBF20-48FE-447F-BFC7-A9C142F1F0A6}" type="parTrans" cxnId="{7972C328-841B-4BEE-A89F-E22829819F2F}">
      <dgm:prSet/>
      <dgm:spPr/>
      <dgm:t>
        <a:bodyPr/>
        <a:lstStyle/>
        <a:p>
          <a:endParaRPr lang="en-US"/>
        </a:p>
      </dgm:t>
    </dgm:pt>
    <dgm:pt modelId="{6D276084-93AC-46EE-90F0-174137D225AC}" type="sibTrans" cxnId="{7972C328-841B-4BEE-A89F-E22829819F2F}">
      <dgm:prSet/>
      <dgm:spPr/>
      <dgm:t>
        <a:bodyPr/>
        <a:lstStyle/>
        <a:p>
          <a:endParaRPr lang="en-US"/>
        </a:p>
      </dgm:t>
    </dgm:pt>
    <dgm:pt modelId="{B6845522-AEC1-4644-9912-640DDD28B8FA}">
      <dgm:prSet/>
      <dgm:spPr/>
      <dgm:t>
        <a:bodyPr/>
        <a:lstStyle/>
        <a:p>
          <a:r>
            <a:rPr lang="en-US"/>
            <a:t>Waiver of Subrogation </a:t>
          </a:r>
        </a:p>
      </dgm:t>
    </dgm:pt>
    <dgm:pt modelId="{3FD58A5D-A38F-4E91-A725-A61C4D329D8B}" type="parTrans" cxnId="{A533518D-BE16-4A60-8FB7-8117DC725B09}">
      <dgm:prSet/>
      <dgm:spPr/>
      <dgm:t>
        <a:bodyPr/>
        <a:lstStyle/>
        <a:p>
          <a:endParaRPr lang="en-US"/>
        </a:p>
      </dgm:t>
    </dgm:pt>
    <dgm:pt modelId="{D6CAF671-9EC0-4E0F-80B7-33102E094EBC}" type="sibTrans" cxnId="{A533518D-BE16-4A60-8FB7-8117DC725B09}">
      <dgm:prSet/>
      <dgm:spPr/>
      <dgm:t>
        <a:bodyPr/>
        <a:lstStyle/>
        <a:p>
          <a:endParaRPr lang="en-US"/>
        </a:p>
      </dgm:t>
    </dgm:pt>
    <dgm:pt modelId="{8DAEE6EB-4637-4AC7-8E06-6D539ADF8887}">
      <dgm:prSet/>
      <dgm:spPr/>
      <dgm:t>
        <a:bodyPr/>
        <a:lstStyle/>
        <a:p>
          <a:r>
            <a:rPr lang="en-US" b="0" i="0"/>
            <a:t>A Waiver of Subrogation is an endorsement that prohibits an insurance carrier from recovering the money they paid on a claim from a negligent third party. An Owner Client may require this endorsement from their vendors to avoid being held liable for claims that occur on their jobsite.</a:t>
          </a:r>
          <a:endParaRPr lang="en-US"/>
        </a:p>
      </dgm:t>
    </dgm:pt>
    <dgm:pt modelId="{B58B211A-8D51-47FF-9845-94B534C9C820}" type="parTrans" cxnId="{61FFB03B-436E-47F8-BBA0-9921F7CED236}">
      <dgm:prSet/>
      <dgm:spPr/>
      <dgm:t>
        <a:bodyPr/>
        <a:lstStyle/>
        <a:p>
          <a:endParaRPr lang="en-US"/>
        </a:p>
      </dgm:t>
    </dgm:pt>
    <dgm:pt modelId="{862ECE22-4D70-44D7-BC87-9E26EA09E471}" type="sibTrans" cxnId="{61FFB03B-436E-47F8-BBA0-9921F7CED236}">
      <dgm:prSet/>
      <dgm:spPr/>
      <dgm:t>
        <a:bodyPr/>
        <a:lstStyle/>
        <a:p>
          <a:endParaRPr lang="en-US"/>
        </a:p>
      </dgm:t>
    </dgm:pt>
    <dgm:pt modelId="{A0D73AFC-1762-497E-B64B-FD93133F46E5}" type="pres">
      <dgm:prSet presAssocID="{647B0059-25D3-4C82-986E-DEAAF05C2EBD}" presName="Name0" presStyleCnt="0">
        <dgm:presLayoutVars>
          <dgm:dir/>
          <dgm:animLvl val="lvl"/>
          <dgm:resizeHandles val="exact"/>
        </dgm:presLayoutVars>
      </dgm:prSet>
      <dgm:spPr/>
    </dgm:pt>
    <dgm:pt modelId="{FA72C4A5-6C89-4D87-A1C1-B7019F512A15}" type="pres">
      <dgm:prSet presAssocID="{CFE4F4DF-81ED-42CB-8BB0-62D557E310F1}" presName="composite" presStyleCnt="0"/>
      <dgm:spPr/>
    </dgm:pt>
    <dgm:pt modelId="{A25309B7-0078-4EF7-8212-BDB8343F1AE2}" type="pres">
      <dgm:prSet presAssocID="{CFE4F4DF-81ED-42CB-8BB0-62D557E310F1}" presName="parTx" presStyleLbl="alignNode1" presStyleIdx="0" presStyleCnt="3">
        <dgm:presLayoutVars>
          <dgm:chMax val="0"/>
          <dgm:chPref val="0"/>
          <dgm:bulletEnabled val="1"/>
        </dgm:presLayoutVars>
      </dgm:prSet>
      <dgm:spPr/>
    </dgm:pt>
    <dgm:pt modelId="{E2953B56-D3E8-445B-AB66-B62683AB6E87}" type="pres">
      <dgm:prSet presAssocID="{CFE4F4DF-81ED-42CB-8BB0-62D557E310F1}" presName="desTx" presStyleLbl="alignAccFollowNode1" presStyleIdx="0" presStyleCnt="3">
        <dgm:presLayoutVars>
          <dgm:bulletEnabled val="1"/>
        </dgm:presLayoutVars>
      </dgm:prSet>
      <dgm:spPr/>
    </dgm:pt>
    <dgm:pt modelId="{613D3C18-5694-46AD-BA15-3241728F2B0D}" type="pres">
      <dgm:prSet presAssocID="{9192E93D-EB05-4E08-AF7E-05B912F6BDE2}" presName="space" presStyleCnt="0"/>
      <dgm:spPr/>
    </dgm:pt>
    <dgm:pt modelId="{8738A3EE-CDC3-48F2-B3F1-7336C736AF1E}" type="pres">
      <dgm:prSet presAssocID="{3E31FD40-9C1C-430C-86EA-DA6CCCB1EC56}" presName="composite" presStyleCnt="0"/>
      <dgm:spPr/>
    </dgm:pt>
    <dgm:pt modelId="{56028D0D-5374-4359-BAD8-AE107855D77E}" type="pres">
      <dgm:prSet presAssocID="{3E31FD40-9C1C-430C-86EA-DA6CCCB1EC56}" presName="parTx" presStyleLbl="alignNode1" presStyleIdx="1" presStyleCnt="3">
        <dgm:presLayoutVars>
          <dgm:chMax val="0"/>
          <dgm:chPref val="0"/>
          <dgm:bulletEnabled val="1"/>
        </dgm:presLayoutVars>
      </dgm:prSet>
      <dgm:spPr/>
    </dgm:pt>
    <dgm:pt modelId="{B276FF72-6D1C-4033-B071-B230219ED857}" type="pres">
      <dgm:prSet presAssocID="{3E31FD40-9C1C-430C-86EA-DA6CCCB1EC56}" presName="desTx" presStyleLbl="alignAccFollowNode1" presStyleIdx="1" presStyleCnt="3">
        <dgm:presLayoutVars>
          <dgm:bulletEnabled val="1"/>
        </dgm:presLayoutVars>
      </dgm:prSet>
      <dgm:spPr/>
    </dgm:pt>
    <dgm:pt modelId="{45EB6B03-69AF-48A9-9341-FA4A4908F3F0}" type="pres">
      <dgm:prSet presAssocID="{D710D60A-E35E-4851-A5C8-BCA071C4BF6B}" presName="space" presStyleCnt="0"/>
      <dgm:spPr/>
    </dgm:pt>
    <dgm:pt modelId="{7400410A-963D-4D74-81B4-8905460A8B2B}" type="pres">
      <dgm:prSet presAssocID="{B6845522-AEC1-4644-9912-640DDD28B8FA}" presName="composite" presStyleCnt="0"/>
      <dgm:spPr/>
    </dgm:pt>
    <dgm:pt modelId="{0B88E90A-E0C9-4EF9-8AB3-55D51EF2DAEA}" type="pres">
      <dgm:prSet presAssocID="{B6845522-AEC1-4644-9912-640DDD28B8FA}" presName="parTx" presStyleLbl="alignNode1" presStyleIdx="2" presStyleCnt="3">
        <dgm:presLayoutVars>
          <dgm:chMax val="0"/>
          <dgm:chPref val="0"/>
          <dgm:bulletEnabled val="1"/>
        </dgm:presLayoutVars>
      </dgm:prSet>
      <dgm:spPr/>
    </dgm:pt>
    <dgm:pt modelId="{BF2D845E-95D3-4569-B337-D42C80ADA1A1}" type="pres">
      <dgm:prSet presAssocID="{B6845522-AEC1-4644-9912-640DDD28B8FA}" presName="desTx" presStyleLbl="alignAccFollowNode1" presStyleIdx="2" presStyleCnt="3">
        <dgm:presLayoutVars>
          <dgm:bulletEnabled val="1"/>
        </dgm:presLayoutVars>
      </dgm:prSet>
      <dgm:spPr/>
    </dgm:pt>
  </dgm:ptLst>
  <dgm:cxnLst>
    <dgm:cxn modelId="{8F92CB23-22BD-432D-8904-CF08B7BCD729}" srcId="{CFE4F4DF-81ED-42CB-8BB0-62D557E310F1}" destId="{39F741B3-EC87-4200-BC42-2A52DE16E366}" srcOrd="0" destOrd="0" parTransId="{3FF31A22-C584-4369-93B0-11977316E48A}" sibTransId="{B06326BA-3094-4C38-97A4-0A168B0821A7}"/>
    <dgm:cxn modelId="{7972C328-841B-4BEE-A89F-E22829819F2F}" srcId="{3E31FD40-9C1C-430C-86EA-DA6CCCB1EC56}" destId="{79F7C239-F179-40FA-B126-505218F795AD}" srcOrd="0" destOrd="0" parTransId="{5C3CBF20-48FE-447F-BFC7-A9C142F1F0A6}" sibTransId="{6D276084-93AC-46EE-90F0-174137D225AC}"/>
    <dgm:cxn modelId="{B3D6A835-C796-4A68-8E7E-089B507382BA}" srcId="{647B0059-25D3-4C82-986E-DEAAF05C2EBD}" destId="{3E31FD40-9C1C-430C-86EA-DA6CCCB1EC56}" srcOrd="1" destOrd="0" parTransId="{E3C6137C-C97E-4C45-975C-1B8A217BCEDC}" sibTransId="{D710D60A-E35E-4851-A5C8-BCA071C4BF6B}"/>
    <dgm:cxn modelId="{61FFB03B-436E-47F8-BBA0-9921F7CED236}" srcId="{B6845522-AEC1-4644-9912-640DDD28B8FA}" destId="{8DAEE6EB-4637-4AC7-8E06-6D539ADF8887}" srcOrd="0" destOrd="0" parTransId="{B58B211A-8D51-47FF-9845-94B534C9C820}" sibTransId="{862ECE22-4D70-44D7-BC87-9E26EA09E471}"/>
    <dgm:cxn modelId="{7C32F451-C981-4EAD-9F91-8F85A20B3191}" type="presOf" srcId="{B6845522-AEC1-4644-9912-640DDD28B8FA}" destId="{0B88E90A-E0C9-4EF9-8AB3-55D51EF2DAEA}" srcOrd="0" destOrd="0" presId="urn:microsoft.com/office/officeart/2005/8/layout/hList1"/>
    <dgm:cxn modelId="{399E5B54-C753-4F30-A71E-7D53463E9B42}" type="presOf" srcId="{3E31FD40-9C1C-430C-86EA-DA6CCCB1EC56}" destId="{56028D0D-5374-4359-BAD8-AE107855D77E}" srcOrd="0" destOrd="0" presId="urn:microsoft.com/office/officeart/2005/8/layout/hList1"/>
    <dgm:cxn modelId="{399A5385-A5B4-41DE-A053-270F9E18F983}" type="presOf" srcId="{CFE4F4DF-81ED-42CB-8BB0-62D557E310F1}" destId="{A25309B7-0078-4EF7-8212-BDB8343F1AE2}" srcOrd="0" destOrd="0" presId="urn:microsoft.com/office/officeart/2005/8/layout/hList1"/>
    <dgm:cxn modelId="{94E9E38C-3CF2-4961-BBF5-01E80B68E6D2}" type="presOf" srcId="{8DAEE6EB-4637-4AC7-8E06-6D539ADF8887}" destId="{BF2D845E-95D3-4569-B337-D42C80ADA1A1}" srcOrd="0" destOrd="0" presId="urn:microsoft.com/office/officeart/2005/8/layout/hList1"/>
    <dgm:cxn modelId="{A533518D-BE16-4A60-8FB7-8117DC725B09}" srcId="{647B0059-25D3-4C82-986E-DEAAF05C2EBD}" destId="{B6845522-AEC1-4644-9912-640DDD28B8FA}" srcOrd="2" destOrd="0" parTransId="{3FD58A5D-A38F-4E91-A725-A61C4D329D8B}" sibTransId="{D6CAF671-9EC0-4E0F-80B7-33102E094EBC}"/>
    <dgm:cxn modelId="{F4755AA6-3A4A-46BC-AE9F-615B2D7B2A38}" type="presOf" srcId="{647B0059-25D3-4C82-986E-DEAAF05C2EBD}" destId="{A0D73AFC-1762-497E-B64B-FD93133F46E5}" srcOrd="0" destOrd="0" presId="urn:microsoft.com/office/officeart/2005/8/layout/hList1"/>
    <dgm:cxn modelId="{38F265B6-069B-4C0A-9AE3-ADD36705B2B3}" srcId="{647B0059-25D3-4C82-986E-DEAAF05C2EBD}" destId="{CFE4F4DF-81ED-42CB-8BB0-62D557E310F1}" srcOrd="0" destOrd="0" parTransId="{6B6DCF5B-6A48-48BF-8890-BE59A253BCFB}" sibTransId="{9192E93D-EB05-4E08-AF7E-05B912F6BDE2}"/>
    <dgm:cxn modelId="{766372B7-E186-4878-8887-A73C1E201C35}" type="presOf" srcId="{79F7C239-F179-40FA-B126-505218F795AD}" destId="{B276FF72-6D1C-4033-B071-B230219ED857}" srcOrd="0" destOrd="0" presId="urn:microsoft.com/office/officeart/2005/8/layout/hList1"/>
    <dgm:cxn modelId="{792355D7-8744-4032-97BB-191035A4E8E6}" type="presOf" srcId="{39F741B3-EC87-4200-BC42-2A52DE16E366}" destId="{E2953B56-D3E8-445B-AB66-B62683AB6E87}" srcOrd="0" destOrd="0" presId="urn:microsoft.com/office/officeart/2005/8/layout/hList1"/>
    <dgm:cxn modelId="{E7B41652-A9AD-46CE-8561-C3F8F1E354C7}" type="presParOf" srcId="{A0D73AFC-1762-497E-B64B-FD93133F46E5}" destId="{FA72C4A5-6C89-4D87-A1C1-B7019F512A15}" srcOrd="0" destOrd="0" presId="urn:microsoft.com/office/officeart/2005/8/layout/hList1"/>
    <dgm:cxn modelId="{36EBE64A-4E80-4DBD-81CD-A8DBA359AE8A}" type="presParOf" srcId="{FA72C4A5-6C89-4D87-A1C1-B7019F512A15}" destId="{A25309B7-0078-4EF7-8212-BDB8343F1AE2}" srcOrd="0" destOrd="0" presId="urn:microsoft.com/office/officeart/2005/8/layout/hList1"/>
    <dgm:cxn modelId="{1CA34B9B-9F2B-4EC0-BB90-B72C978BF263}" type="presParOf" srcId="{FA72C4A5-6C89-4D87-A1C1-B7019F512A15}" destId="{E2953B56-D3E8-445B-AB66-B62683AB6E87}" srcOrd="1" destOrd="0" presId="urn:microsoft.com/office/officeart/2005/8/layout/hList1"/>
    <dgm:cxn modelId="{3557E70A-9375-48B6-AC6D-BCCD1DE01F93}" type="presParOf" srcId="{A0D73AFC-1762-497E-B64B-FD93133F46E5}" destId="{613D3C18-5694-46AD-BA15-3241728F2B0D}" srcOrd="1" destOrd="0" presId="urn:microsoft.com/office/officeart/2005/8/layout/hList1"/>
    <dgm:cxn modelId="{2378734C-763A-4715-8D29-88D79E540567}" type="presParOf" srcId="{A0D73AFC-1762-497E-B64B-FD93133F46E5}" destId="{8738A3EE-CDC3-48F2-B3F1-7336C736AF1E}" srcOrd="2" destOrd="0" presId="urn:microsoft.com/office/officeart/2005/8/layout/hList1"/>
    <dgm:cxn modelId="{E0D525E8-A480-4E53-8C0E-21F460C7F500}" type="presParOf" srcId="{8738A3EE-CDC3-48F2-B3F1-7336C736AF1E}" destId="{56028D0D-5374-4359-BAD8-AE107855D77E}" srcOrd="0" destOrd="0" presId="urn:microsoft.com/office/officeart/2005/8/layout/hList1"/>
    <dgm:cxn modelId="{DE72D8F8-1E92-4881-85C2-68FF12A364DA}" type="presParOf" srcId="{8738A3EE-CDC3-48F2-B3F1-7336C736AF1E}" destId="{B276FF72-6D1C-4033-B071-B230219ED857}" srcOrd="1" destOrd="0" presId="urn:microsoft.com/office/officeart/2005/8/layout/hList1"/>
    <dgm:cxn modelId="{10D7AD42-6796-4B99-AB36-811FADB7E952}" type="presParOf" srcId="{A0D73AFC-1762-497E-B64B-FD93133F46E5}" destId="{45EB6B03-69AF-48A9-9341-FA4A4908F3F0}" srcOrd="3" destOrd="0" presId="urn:microsoft.com/office/officeart/2005/8/layout/hList1"/>
    <dgm:cxn modelId="{0F26348A-9F21-43B3-8865-F8BE898AD929}" type="presParOf" srcId="{A0D73AFC-1762-497E-B64B-FD93133F46E5}" destId="{7400410A-963D-4D74-81B4-8905460A8B2B}" srcOrd="4" destOrd="0" presId="urn:microsoft.com/office/officeart/2005/8/layout/hList1"/>
    <dgm:cxn modelId="{00458FD6-30B4-48B9-9F9C-A2A0FB43ED2E}" type="presParOf" srcId="{7400410A-963D-4D74-81B4-8905460A8B2B}" destId="{0B88E90A-E0C9-4EF9-8AB3-55D51EF2DAEA}" srcOrd="0" destOrd="0" presId="urn:microsoft.com/office/officeart/2005/8/layout/hList1"/>
    <dgm:cxn modelId="{604E09B1-1BD3-4835-8DC5-01BF0D4CD74B}" type="presParOf" srcId="{7400410A-963D-4D74-81B4-8905460A8B2B}" destId="{BF2D845E-95D3-4569-B337-D42C80ADA1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A8AA-A946-4BB5-82C5-5DC817B9A405}">
      <dsp:nvSpPr>
        <dsp:cNvPr id="0" name=""/>
        <dsp:cNvSpPr/>
      </dsp:nvSpPr>
      <dsp:spPr>
        <a:xfrm>
          <a:off x="607331" y="368734"/>
          <a:ext cx="1784250" cy="17842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6ACFC-E7AD-4745-9083-D4CAFF4693E1}">
      <dsp:nvSpPr>
        <dsp:cNvPr id="0" name=""/>
        <dsp:cNvSpPr/>
      </dsp:nvSpPr>
      <dsp:spPr>
        <a:xfrm>
          <a:off x="987581" y="748984"/>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BEF8E5-0869-4D51-B50C-A4C33677207C}">
      <dsp:nvSpPr>
        <dsp:cNvPr id="0" name=""/>
        <dsp:cNvSpPr/>
      </dsp:nvSpPr>
      <dsp:spPr>
        <a:xfrm>
          <a:off x="36956"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Keeping insurance premiums down</a:t>
          </a:r>
        </a:p>
      </dsp:txBody>
      <dsp:txXfrm>
        <a:off x="36956" y="2708735"/>
        <a:ext cx="2925000" cy="720000"/>
      </dsp:txXfrm>
    </dsp:sp>
    <dsp:sp modelId="{2EAE4A25-C651-41A3-8431-B064B550CE18}">
      <dsp:nvSpPr>
        <dsp:cNvPr id="0" name=""/>
        <dsp:cNvSpPr/>
      </dsp:nvSpPr>
      <dsp:spPr>
        <a:xfrm>
          <a:off x="4044206" y="368734"/>
          <a:ext cx="1784250" cy="17842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6B430-07B8-49F3-BD7E-89BF44C062FF}">
      <dsp:nvSpPr>
        <dsp:cNvPr id="0" name=""/>
        <dsp:cNvSpPr/>
      </dsp:nvSpPr>
      <dsp:spPr>
        <a:xfrm>
          <a:off x="4424456" y="748984"/>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73DB50-4613-448C-95B9-B27C5E6BF644}">
      <dsp:nvSpPr>
        <dsp:cNvPr id="0" name=""/>
        <dsp:cNvSpPr/>
      </dsp:nvSpPr>
      <dsp:spPr>
        <a:xfrm>
          <a:off x="3473831"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Intent of the insurance policy </a:t>
          </a:r>
        </a:p>
      </dsp:txBody>
      <dsp:txXfrm>
        <a:off x="3473831" y="2708735"/>
        <a:ext cx="2925000" cy="720000"/>
      </dsp:txXfrm>
    </dsp:sp>
    <dsp:sp modelId="{E4946E4F-6DA7-47F8-B009-DCA3A961FEBA}">
      <dsp:nvSpPr>
        <dsp:cNvPr id="0" name=""/>
        <dsp:cNvSpPr/>
      </dsp:nvSpPr>
      <dsp:spPr>
        <a:xfrm>
          <a:off x="7481081" y="368734"/>
          <a:ext cx="1784250" cy="178425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EB6DE-68B2-4D16-9DE1-C2401568A7D0}">
      <dsp:nvSpPr>
        <dsp:cNvPr id="0" name=""/>
        <dsp:cNvSpPr/>
      </dsp:nvSpPr>
      <dsp:spPr>
        <a:xfrm>
          <a:off x="7861331" y="748984"/>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A1B53-6AB2-4ECE-8C76-595D9C38CA8A}">
      <dsp:nvSpPr>
        <dsp:cNvPr id="0" name=""/>
        <dsp:cNvSpPr/>
      </dsp:nvSpPr>
      <dsp:spPr>
        <a:xfrm>
          <a:off x="6910706"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Controlling our risk</a:t>
          </a:r>
        </a:p>
      </dsp:txBody>
      <dsp:txXfrm>
        <a:off x="6910706" y="2708735"/>
        <a:ext cx="29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76C0B-C3F0-4889-8689-AB14D6830E05}">
      <dsp:nvSpPr>
        <dsp:cNvPr id="0" name=""/>
        <dsp:cNvSpPr/>
      </dsp:nvSpPr>
      <dsp:spPr>
        <a:xfrm>
          <a:off x="1003615" y="731577"/>
          <a:ext cx="1264087" cy="1264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B6B768-B477-48A7-A7AB-CE82720FE3B7}">
      <dsp:nvSpPr>
        <dsp:cNvPr id="0" name=""/>
        <dsp:cNvSpPr/>
      </dsp:nvSpPr>
      <dsp:spPr>
        <a:xfrm>
          <a:off x="231117"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Transfer of risk to the appropriate party</a:t>
          </a:r>
        </a:p>
      </dsp:txBody>
      <dsp:txXfrm>
        <a:off x="231117" y="2345892"/>
        <a:ext cx="2809082" cy="720000"/>
      </dsp:txXfrm>
    </dsp:sp>
    <dsp:sp modelId="{BD24FCFA-AA8F-40D1-AFE0-1D13635C0FB4}">
      <dsp:nvSpPr>
        <dsp:cNvPr id="0" name=""/>
        <dsp:cNvSpPr/>
      </dsp:nvSpPr>
      <dsp:spPr>
        <a:xfrm>
          <a:off x="4304287" y="731577"/>
          <a:ext cx="1264087" cy="1264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A94FDE-C6D3-4BFB-9D4D-A3855135A7A5}">
      <dsp:nvSpPr>
        <dsp:cNvPr id="0" name=""/>
        <dsp:cNvSpPr/>
      </dsp:nvSpPr>
      <dsp:spPr>
        <a:xfrm>
          <a:off x="3531790"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Risk arising out of our operations as ECS versus risk arising out of the contractors operations</a:t>
          </a:r>
        </a:p>
      </dsp:txBody>
      <dsp:txXfrm>
        <a:off x="3531790" y="2345892"/>
        <a:ext cx="2809082" cy="720000"/>
      </dsp:txXfrm>
    </dsp:sp>
    <dsp:sp modelId="{6628E79C-D63B-4F48-BB9D-7A275F876A3A}">
      <dsp:nvSpPr>
        <dsp:cNvPr id="0" name=""/>
        <dsp:cNvSpPr/>
      </dsp:nvSpPr>
      <dsp:spPr>
        <a:xfrm>
          <a:off x="7604960" y="731577"/>
          <a:ext cx="1264087" cy="1264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9B3022-F229-4BDD-8A35-A8ED8AA37678}">
      <dsp:nvSpPr>
        <dsp:cNvPr id="0" name=""/>
        <dsp:cNvSpPr/>
      </dsp:nvSpPr>
      <dsp:spPr>
        <a:xfrm>
          <a:off x="6832462"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Protection for ECS</a:t>
          </a:r>
        </a:p>
      </dsp:txBody>
      <dsp:txXfrm>
        <a:off x="6832462" y="2345892"/>
        <a:ext cx="280908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309B7-0078-4EF7-8212-BDB8343F1AE2}">
      <dsp:nvSpPr>
        <dsp:cNvPr id="0" name=""/>
        <dsp:cNvSpPr/>
      </dsp:nvSpPr>
      <dsp:spPr>
        <a:xfrm>
          <a:off x="3085" y="18994"/>
          <a:ext cx="3008077" cy="858959"/>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ECS listed as additional insured</a:t>
          </a:r>
        </a:p>
      </dsp:txBody>
      <dsp:txXfrm>
        <a:off x="3085" y="18994"/>
        <a:ext cx="3008077" cy="858959"/>
      </dsp:txXfrm>
    </dsp:sp>
    <dsp:sp modelId="{E2953B56-D3E8-445B-AB66-B62683AB6E87}">
      <dsp:nvSpPr>
        <dsp:cNvPr id="0" name=""/>
        <dsp:cNvSpPr/>
      </dsp:nvSpPr>
      <dsp:spPr>
        <a:xfrm>
          <a:off x="3085" y="877954"/>
          <a:ext cx="3008077" cy="290052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Provides coverage to other individuals or groups that were not initially named in the policy.</a:t>
          </a:r>
          <a:endParaRPr lang="en-US" sz="1700" kern="1200" dirty="0"/>
        </a:p>
      </dsp:txBody>
      <dsp:txXfrm>
        <a:off x="3085" y="877954"/>
        <a:ext cx="3008077" cy="2900521"/>
      </dsp:txXfrm>
    </dsp:sp>
    <dsp:sp modelId="{56028D0D-5374-4359-BAD8-AE107855D77E}">
      <dsp:nvSpPr>
        <dsp:cNvPr id="0" name=""/>
        <dsp:cNvSpPr/>
      </dsp:nvSpPr>
      <dsp:spPr>
        <a:xfrm>
          <a:off x="3432292" y="18994"/>
          <a:ext cx="3008077" cy="858959"/>
        </a:xfrm>
        <a:prstGeom prst="rect">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Hold Harmless/Indemnification language </a:t>
          </a:r>
        </a:p>
      </dsp:txBody>
      <dsp:txXfrm>
        <a:off x="3432292" y="18994"/>
        <a:ext cx="3008077" cy="858959"/>
      </dsp:txXfrm>
    </dsp:sp>
    <dsp:sp modelId="{B276FF72-6D1C-4033-B071-B230219ED857}">
      <dsp:nvSpPr>
        <dsp:cNvPr id="0" name=""/>
        <dsp:cNvSpPr/>
      </dsp:nvSpPr>
      <dsp:spPr>
        <a:xfrm>
          <a:off x="3432292" y="877954"/>
          <a:ext cx="3008077" cy="2900521"/>
        </a:xfrm>
        <a:prstGeom prst="rect">
          <a:avLst/>
        </a:prstGeom>
        <a:solidFill>
          <a:schemeClr val="accent2">
            <a:tint val="40000"/>
            <a:alpha val="90000"/>
            <a:hueOff val="498622"/>
            <a:satOff val="18648"/>
            <a:lumOff val="1031"/>
            <a:alphaOff val="0"/>
          </a:schemeClr>
        </a:solidFill>
        <a:ln w="19050" cap="flat" cmpd="sng" algn="ctr">
          <a:solidFill>
            <a:schemeClr val="accent2">
              <a:tint val="40000"/>
              <a:alpha val="90000"/>
              <a:hueOff val="498622"/>
              <a:satOff val="18648"/>
              <a:lumOff val="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kern="1200"/>
            <a:t>A hold harmless clause is used as a release of liability in a contract that protects one party from injury or property damage caused by another party. By signing the clause, the other party is agreeing not to hold business owners legally responsible for the risks involved in certain services.</a:t>
          </a:r>
          <a:endParaRPr lang="en-US" sz="1700" kern="1200"/>
        </a:p>
      </dsp:txBody>
      <dsp:txXfrm>
        <a:off x="3432292" y="877954"/>
        <a:ext cx="3008077" cy="2900521"/>
      </dsp:txXfrm>
    </dsp:sp>
    <dsp:sp modelId="{0B88E90A-E0C9-4EF9-8AB3-55D51EF2DAEA}">
      <dsp:nvSpPr>
        <dsp:cNvPr id="0" name=""/>
        <dsp:cNvSpPr/>
      </dsp:nvSpPr>
      <dsp:spPr>
        <a:xfrm>
          <a:off x="6861500" y="18994"/>
          <a:ext cx="3008077" cy="858959"/>
        </a:xfrm>
        <a:prstGeom prst="rect">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Waiver of Subrogation </a:t>
          </a:r>
        </a:p>
      </dsp:txBody>
      <dsp:txXfrm>
        <a:off x="6861500" y="18994"/>
        <a:ext cx="3008077" cy="858959"/>
      </dsp:txXfrm>
    </dsp:sp>
    <dsp:sp modelId="{BF2D845E-95D3-4569-B337-D42C80ADA1A1}">
      <dsp:nvSpPr>
        <dsp:cNvPr id="0" name=""/>
        <dsp:cNvSpPr/>
      </dsp:nvSpPr>
      <dsp:spPr>
        <a:xfrm>
          <a:off x="6861500" y="877954"/>
          <a:ext cx="3008077" cy="2900521"/>
        </a:xfrm>
        <a:prstGeom prst="rect">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kern="1200"/>
            <a:t>A Waiver of Subrogation is an endorsement that prohibits an insurance carrier from recovering the money they paid on a claim from a negligent third party. An Owner Client may require this endorsement from their vendors to avoid being held liable for claims that occur on their jobsite.</a:t>
          </a:r>
          <a:endParaRPr lang="en-US" sz="1700" kern="1200"/>
        </a:p>
      </dsp:txBody>
      <dsp:txXfrm>
        <a:off x="6861500" y="877954"/>
        <a:ext cx="3008077" cy="290052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BF05BF1-1AF4-4150-82AB-745C3880B984}" type="datetimeFigureOut">
              <a:rPr lang="en-US" smtClean="0"/>
              <a:t>3/31/2023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55BB51-5AE0-45FE-A055-42E304470A5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3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F05BF1-1AF4-4150-82AB-745C3880B98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103077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F05BF1-1AF4-4150-82AB-745C3880B98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5660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F05BF1-1AF4-4150-82AB-745C3880B98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184304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5BF1-1AF4-4150-82AB-745C3880B98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BB51-5AE0-45FE-A055-42E304470A5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64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F05BF1-1AF4-4150-82AB-745C3880B98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250721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F05BF1-1AF4-4150-82AB-745C3880B984}"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380226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F05BF1-1AF4-4150-82AB-745C3880B984}"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326566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5BF1-1AF4-4150-82AB-745C3880B984}"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18920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F05BF1-1AF4-4150-82AB-745C3880B98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71314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F05BF1-1AF4-4150-82AB-745C3880B98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BB51-5AE0-45FE-A055-42E304470A5E}" type="slidenum">
              <a:rPr lang="en-US" smtClean="0"/>
              <a:t>‹#›</a:t>
            </a:fld>
            <a:endParaRPr lang="en-US"/>
          </a:p>
        </p:txBody>
      </p:sp>
    </p:spTree>
    <p:extLst>
      <p:ext uri="{BB962C8B-B14F-4D97-AF65-F5344CB8AC3E}">
        <p14:creationId xmlns:p14="http://schemas.microsoft.com/office/powerpoint/2010/main" val="42139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BF05BF1-1AF4-4150-82AB-745C3880B984}" type="datetimeFigureOut">
              <a:rPr lang="en-US" smtClean="0"/>
              <a:t>3/31/2023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055BB51-5AE0-45FE-A055-42E304470A5E}" type="slidenum">
              <a:rPr lang="en-US" smtClean="0"/>
              <a:t>‹#›</a:t>
            </a:fld>
            <a:endParaRPr lang="en-US"/>
          </a:p>
        </p:txBody>
      </p:sp>
    </p:spTree>
    <p:extLst>
      <p:ext uri="{BB962C8B-B14F-4D97-AF65-F5344CB8AC3E}">
        <p14:creationId xmlns:p14="http://schemas.microsoft.com/office/powerpoint/2010/main" val="3551204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76D3E2-DC70-90BE-EE91-33D654302C78}"/>
              </a:ext>
            </a:extLst>
          </p:cNvPr>
          <p:cNvSpPr>
            <a:spLocks noGrp="1"/>
          </p:cNvSpPr>
          <p:nvPr>
            <p:ph type="subTitle" idx="1"/>
          </p:nvPr>
        </p:nvSpPr>
        <p:spPr/>
        <p:txBody>
          <a:bodyPr/>
          <a:lstStyle/>
          <a:p>
            <a:r>
              <a:rPr lang="en-US" dirty="0"/>
              <a:t>Certificates of Insurance Review</a:t>
            </a:r>
          </a:p>
        </p:txBody>
      </p:sp>
      <p:pic>
        <p:nvPicPr>
          <p:cNvPr id="5" name="Picture 4" descr="A picture containing icon&#10;&#10;Description automatically generated">
            <a:extLst>
              <a:ext uri="{FF2B5EF4-FFF2-40B4-BE49-F238E27FC236}">
                <a16:creationId xmlns:a16="http://schemas.microsoft.com/office/drawing/2014/main" id="{8D7AAA4D-E244-B9E5-DDCD-FA41D1DB1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160" y="1614881"/>
            <a:ext cx="4381896" cy="1598102"/>
          </a:xfrm>
          <a:prstGeom prst="rect">
            <a:avLst/>
          </a:prstGeom>
        </p:spPr>
      </p:pic>
    </p:spTree>
    <p:extLst>
      <p:ext uri="{BB962C8B-B14F-4D97-AF65-F5344CB8AC3E}">
        <p14:creationId xmlns:p14="http://schemas.microsoft.com/office/powerpoint/2010/main" val="277134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178A-764A-F2E8-A708-6C722C851052}"/>
              </a:ext>
            </a:extLst>
          </p:cNvPr>
          <p:cNvSpPr>
            <a:spLocks noGrp="1"/>
          </p:cNvSpPr>
          <p:nvPr>
            <p:ph type="title"/>
          </p:nvPr>
        </p:nvSpPr>
        <p:spPr>
          <a:xfrm>
            <a:off x="1143000" y="609600"/>
            <a:ext cx="9875520" cy="1356360"/>
          </a:xfrm>
        </p:spPr>
        <p:txBody>
          <a:bodyPr>
            <a:normAutofit/>
          </a:bodyPr>
          <a:lstStyle/>
          <a:p>
            <a:r>
              <a:rPr lang="en-US" dirty="0"/>
              <a:t>What is the goal?</a:t>
            </a:r>
          </a:p>
        </p:txBody>
      </p:sp>
      <p:graphicFrame>
        <p:nvGraphicFramePr>
          <p:cNvPr id="7" name="Content Placeholder 2">
            <a:extLst>
              <a:ext uri="{FF2B5EF4-FFF2-40B4-BE49-F238E27FC236}">
                <a16:creationId xmlns:a16="http://schemas.microsoft.com/office/drawing/2014/main" id="{D55F2FE9-C764-1DEF-B631-FAA5FDEEF488}"/>
              </a:ext>
            </a:extLst>
          </p:cNvPr>
          <p:cNvGraphicFramePr>
            <a:graphicFrameLocks noGrp="1"/>
          </p:cNvGraphicFramePr>
          <p:nvPr>
            <p:ph idx="1"/>
            <p:extLst>
              <p:ext uri="{D42A27DB-BD31-4B8C-83A1-F6EECF244321}">
                <p14:modId xmlns:p14="http://schemas.microsoft.com/office/powerpoint/2010/main" val="2711487393"/>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26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085A-9B40-2B66-8828-04619BCE3D99}"/>
              </a:ext>
            </a:extLst>
          </p:cNvPr>
          <p:cNvSpPr>
            <a:spLocks noGrp="1"/>
          </p:cNvSpPr>
          <p:nvPr>
            <p:ph type="title"/>
          </p:nvPr>
        </p:nvSpPr>
        <p:spPr>
          <a:xfrm>
            <a:off x="1143000" y="609600"/>
            <a:ext cx="9875520" cy="1356360"/>
          </a:xfrm>
        </p:spPr>
        <p:txBody>
          <a:bodyPr>
            <a:normAutofit/>
          </a:bodyPr>
          <a:lstStyle/>
          <a:p>
            <a:r>
              <a:rPr lang="en-US" dirty="0"/>
              <a:t>Goals of the contract </a:t>
            </a:r>
          </a:p>
        </p:txBody>
      </p:sp>
      <p:graphicFrame>
        <p:nvGraphicFramePr>
          <p:cNvPr id="5" name="Content Placeholder 2">
            <a:extLst>
              <a:ext uri="{FF2B5EF4-FFF2-40B4-BE49-F238E27FC236}">
                <a16:creationId xmlns:a16="http://schemas.microsoft.com/office/drawing/2014/main" id="{0F815F90-203B-4ECD-18FA-94EA027A1048}"/>
              </a:ext>
            </a:extLst>
          </p:cNvPr>
          <p:cNvGraphicFramePr>
            <a:graphicFrameLocks noGrp="1"/>
          </p:cNvGraphicFramePr>
          <p:nvPr>
            <p:ph idx="1"/>
            <p:extLst>
              <p:ext uri="{D42A27DB-BD31-4B8C-83A1-F6EECF244321}">
                <p14:modId xmlns:p14="http://schemas.microsoft.com/office/powerpoint/2010/main" val="3466492012"/>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8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026E-9030-C09F-A5AC-0FD8F82C2852}"/>
              </a:ext>
            </a:extLst>
          </p:cNvPr>
          <p:cNvSpPr>
            <a:spLocks noGrp="1"/>
          </p:cNvSpPr>
          <p:nvPr>
            <p:ph type="title"/>
          </p:nvPr>
        </p:nvSpPr>
        <p:spPr>
          <a:xfrm>
            <a:off x="1143000" y="609600"/>
            <a:ext cx="9875520" cy="1356360"/>
          </a:xfrm>
        </p:spPr>
        <p:txBody>
          <a:bodyPr>
            <a:normAutofit/>
          </a:bodyPr>
          <a:lstStyle/>
          <a:p>
            <a:r>
              <a:rPr lang="en-US"/>
              <a:t>What to look for in contracts</a:t>
            </a:r>
            <a:endParaRPr lang="en-US" dirty="0"/>
          </a:p>
        </p:txBody>
      </p:sp>
      <p:graphicFrame>
        <p:nvGraphicFramePr>
          <p:cNvPr id="12" name="Content Placeholder 2">
            <a:extLst>
              <a:ext uri="{FF2B5EF4-FFF2-40B4-BE49-F238E27FC236}">
                <a16:creationId xmlns:a16="http://schemas.microsoft.com/office/drawing/2014/main" id="{D12D5FC8-7CC8-225B-4664-43EAEB84A6CB}"/>
              </a:ext>
            </a:extLst>
          </p:cNvPr>
          <p:cNvGraphicFramePr>
            <a:graphicFrameLocks noGrp="1"/>
          </p:cNvGraphicFramePr>
          <p:nvPr>
            <p:ph idx="1"/>
            <p:extLst>
              <p:ext uri="{D42A27DB-BD31-4B8C-83A1-F6EECF244321}">
                <p14:modId xmlns:p14="http://schemas.microsoft.com/office/powerpoint/2010/main" val="3143991688"/>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76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33F4697A-B916-B0E4-863F-5CDE974F12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820" y="1249959"/>
            <a:ext cx="10727496" cy="4082088"/>
          </a:xfrm>
        </p:spPr>
      </p:pic>
      <p:pic>
        <p:nvPicPr>
          <p:cNvPr id="9" name="Picture 8" descr="A picture containing chart&#10;&#10;Description automatically generated">
            <a:extLst>
              <a:ext uri="{FF2B5EF4-FFF2-40B4-BE49-F238E27FC236}">
                <a16:creationId xmlns:a16="http://schemas.microsoft.com/office/drawing/2014/main" id="{14F0AA69-0D23-A07F-5DE5-DA0588569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53" y="864065"/>
            <a:ext cx="10831863" cy="5429519"/>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5E3B0F2-63BB-F5A4-EEC5-E146FBBEE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4" y="864065"/>
            <a:ext cx="10969334" cy="5429518"/>
          </a:xfrm>
          <a:prstGeom prst="rect">
            <a:avLst/>
          </a:prstGeom>
        </p:spPr>
      </p:pic>
    </p:spTree>
    <p:extLst>
      <p:ext uri="{BB962C8B-B14F-4D97-AF65-F5344CB8AC3E}">
        <p14:creationId xmlns:p14="http://schemas.microsoft.com/office/powerpoint/2010/main" val="41091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able&#10;&#10;Description automatically generated">
            <a:extLst>
              <a:ext uri="{FF2B5EF4-FFF2-40B4-BE49-F238E27FC236}">
                <a16:creationId xmlns:a16="http://schemas.microsoft.com/office/drawing/2014/main" id="{30E4BE32-CDF3-63F0-83AA-C4B5EAF25955}"/>
              </a:ext>
            </a:extLst>
          </p:cNvPr>
          <p:cNvPicPr>
            <a:picLocks noChangeAspect="1"/>
          </p:cNvPicPr>
          <p:nvPr/>
        </p:nvPicPr>
        <p:blipFill rotWithShape="1">
          <a:blip r:embed="rId2">
            <a:extLst>
              <a:ext uri="{28A0092B-C50C-407E-A947-70E740481C1C}">
                <a14:useLocalDpi xmlns:a14="http://schemas.microsoft.com/office/drawing/2010/main" val="0"/>
              </a:ext>
            </a:extLst>
          </a:blip>
          <a:srcRect l="1485" b="-24"/>
          <a:stretch/>
        </p:blipFill>
        <p:spPr>
          <a:xfrm>
            <a:off x="318796" y="1054937"/>
            <a:ext cx="11605726" cy="4748125"/>
          </a:xfrm>
          <a:prstGeom prst="rect">
            <a:avLst/>
          </a:prstGeom>
        </p:spPr>
      </p:pic>
      <p:pic>
        <p:nvPicPr>
          <p:cNvPr id="33" name="Picture 32" descr="Table&#10;&#10;Description automatically generated">
            <a:extLst>
              <a:ext uri="{FF2B5EF4-FFF2-40B4-BE49-F238E27FC236}">
                <a16:creationId xmlns:a16="http://schemas.microsoft.com/office/drawing/2014/main" id="{6F5A473F-B408-85EE-3E1E-59CB1E76D238}"/>
              </a:ext>
            </a:extLst>
          </p:cNvPr>
          <p:cNvPicPr>
            <a:picLocks noChangeAspect="1"/>
          </p:cNvPicPr>
          <p:nvPr/>
        </p:nvPicPr>
        <p:blipFill rotWithShape="1">
          <a:blip r:embed="rId3">
            <a:extLst>
              <a:ext uri="{28A0092B-C50C-407E-A947-70E740481C1C}">
                <a14:useLocalDpi xmlns:a14="http://schemas.microsoft.com/office/drawing/2010/main" val="0"/>
              </a:ext>
            </a:extLst>
          </a:blip>
          <a:srcRect b="11882"/>
          <a:stretch/>
        </p:blipFill>
        <p:spPr>
          <a:xfrm>
            <a:off x="471508" y="1054937"/>
            <a:ext cx="11140751" cy="5263687"/>
          </a:xfrm>
          <a:prstGeom prst="rect">
            <a:avLst/>
          </a:prstGeom>
        </p:spPr>
      </p:pic>
      <p:pic>
        <p:nvPicPr>
          <p:cNvPr id="35" name="Picture 34" descr="Text&#10;&#10;Description automatically generated with medium confidence">
            <a:extLst>
              <a:ext uri="{FF2B5EF4-FFF2-40B4-BE49-F238E27FC236}">
                <a16:creationId xmlns:a16="http://schemas.microsoft.com/office/drawing/2014/main" id="{34FC362D-C28D-A2BB-2DDD-A9F4F0651C19}"/>
              </a:ext>
            </a:extLst>
          </p:cNvPr>
          <p:cNvPicPr>
            <a:picLocks noChangeAspect="1"/>
          </p:cNvPicPr>
          <p:nvPr/>
        </p:nvPicPr>
        <p:blipFill rotWithShape="1">
          <a:blip r:embed="rId4">
            <a:extLst>
              <a:ext uri="{28A0092B-C50C-407E-A947-70E740481C1C}">
                <a14:useLocalDpi xmlns:a14="http://schemas.microsoft.com/office/drawing/2010/main" val="0"/>
              </a:ext>
            </a:extLst>
          </a:blip>
          <a:srcRect l="-1856" r="-1" b="10385"/>
          <a:stretch/>
        </p:blipFill>
        <p:spPr>
          <a:xfrm>
            <a:off x="267478" y="1054937"/>
            <a:ext cx="11347579" cy="5335679"/>
          </a:xfrm>
          <a:prstGeom prst="rect">
            <a:avLst/>
          </a:prstGeom>
        </p:spPr>
      </p:pic>
    </p:spTree>
    <p:extLst>
      <p:ext uri="{BB962C8B-B14F-4D97-AF65-F5344CB8AC3E}">
        <p14:creationId xmlns:p14="http://schemas.microsoft.com/office/powerpoint/2010/main" val="2068494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6744CF-DB80-B904-2B43-D472E49E5DEC}"/>
              </a:ext>
            </a:extLst>
          </p:cNvPr>
          <p:cNvSpPr>
            <a:spLocks noGrp="1"/>
          </p:cNvSpPr>
          <p:nvPr>
            <p:ph type="title"/>
          </p:nvPr>
        </p:nvSpPr>
        <p:spPr/>
        <p:txBody>
          <a:bodyPr/>
          <a:lstStyle/>
          <a:p>
            <a:r>
              <a:rPr lang="en-US" dirty="0"/>
              <a:t>What to Look Out For….</a:t>
            </a:r>
          </a:p>
        </p:txBody>
      </p:sp>
      <p:pic>
        <p:nvPicPr>
          <p:cNvPr id="26" name="Picture 25" descr="A close-up of a document&#10;&#10;Description automatically generated with medium confidence">
            <a:extLst>
              <a:ext uri="{FF2B5EF4-FFF2-40B4-BE49-F238E27FC236}">
                <a16:creationId xmlns:a16="http://schemas.microsoft.com/office/drawing/2014/main" id="{B4420E0E-1321-1745-CFB2-3FBD60AC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089" y="248449"/>
            <a:ext cx="4917242" cy="6361102"/>
          </a:xfrm>
          <a:prstGeom prst="rect">
            <a:avLst/>
          </a:prstGeom>
        </p:spPr>
      </p:pic>
    </p:spTree>
    <p:extLst>
      <p:ext uri="{BB962C8B-B14F-4D97-AF65-F5344CB8AC3E}">
        <p14:creationId xmlns:p14="http://schemas.microsoft.com/office/powerpoint/2010/main" val="212022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D154-5F5F-E2C0-440E-892A1C1FD625}"/>
              </a:ext>
            </a:extLst>
          </p:cNvPr>
          <p:cNvSpPr>
            <a:spLocks noGrp="1"/>
          </p:cNvSpPr>
          <p:nvPr>
            <p:ph type="title"/>
          </p:nvPr>
        </p:nvSpPr>
        <p:spPr/>
        <p:txBody>
          <a:bodyPr/>
          <a:lstStyle/>
          <a:p>
            <a:r>
              <a:rPr lang="en-US" dirty="0"/>
              <a:t>What You Should Receive…</a:t>
            </a:r>
          </a:p>
        </p:txBody>
      </p:sp>
      <p:sp>
        <p:nvSpPr>
          <p:cNvPr id="4" name="Text Placeholder 3">
            <a:extLst>
              <a:ext uri="{FF2B5EF4-FFF2-40B4-BE49-F238E27FC236}">
                <a16:creationId xmlns:a16="http://schemas.microsoft.com/office/drawing/2014/main" id="{AB70080A-45B8-EE2C-41AE-5DB4C6298BC8}"/>
              </a:ext>
            </a:extLst>
          </p:cNvPr>
          <p:cNvSpPr>
            <a:spLocks noGrp="1"/>
          </p:cNvSpPr>
          <p:nvPr>
            <p:ph type="body" sz="half" idx="2"/>
          </p:nvPr>
        </p:nvSpPr>
        <p:spPr/>
        <p:txBody>
          <a:bodyPr/>
          <a:lstStyle/>
          <a:p>
            <a:endParaRPr lang="en-US"/>
          </a:p>
        </p:txBody>
      </p:sp>
      <p:pic>
        <p:nvPicPr>
          <p:cNvPr id="10" name="Picture 9" descr="Diagram, engineering drawing, schematic&#10;&#10;Description automatically generated">
            <a:extLst>
              <a:ext uri="{FF2B5EF4-FFF2-40B4-BE49-F238E27FC236}">
                <a16:creationId xmlns:a16="http://schemas.microsoft.com/office/drawing/2014/main" id="{77A93F73-681C-A869-E839-8FA708964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776" y="297573"/>
            <a:ext cx="4802650" cy="6215194"/>
          </a:xfrm>
          <a:prstGeom prst="rect">
            <a:avLst/>
          </a:prstGeom>
        </p:spPr>
      </p:pic>
    </p:spTree>
    <p:extLst>
      <p:ext uri="{BB962C8B-B14F-4D97-AF65-F5344CB8AC3E}">
        <p14:creationId xmlns:p14="http://schemas.microsoft.com/office/powerpoint/2010/main" val="75606441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764</TotalTime>
  <Words>200</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Corbel</vt:lpstr>
      <vt:lpstr>Basis</vt:lpstr>
      <vt:lpstr>PowerPoint Presentation</vt:lpstr>
      <vt:lpstr>What is the goal?</vt:lpstr>
      <vt:lpstr>Goals of the contract </vt:lpstr>
      <vt:lpstr>What to look for in contracts</vt:lpstr>
      <vt:lpstr>PowerPoint Presentation</vt:lpstr>
      <vt:lpstr>PowerPoint Presentation</vt:lpstr>
      <vt:lpstr>What to Look Out For….</vt:lpstr>
      <vt:lpstr>What You Should Receive…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McLain</dc:creator>
  <cp:lastModifiedBy>Jessica Arroyo</cp:lastModifiedBy>
  <cp:revision>3</cp:revision>
  <dcterms:created xsi:type="dcterms:W3CDTF">2023-03-29T12:23:06Z</dcterms:created>
  <dcterms:modified xsi:type="dcterms:W3CDTF">2023-03-31T13:58:14Z</dcterms:modified>
</cp:coreProperties>
</file>